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9" r:id="rId1"/>
    <p:sldMasterId id="2147483661" r:id="rId2"/>
  </p:sldMasterIdLst>
  <p:notesMasterIdLst>
    <p:notesMasterId r:id="rId1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00"/>
    <a:srgbClr val="006600"/>
    <a:srgbClr val="333333"/>
    <a:srgbClr val="5F5F5F"/>
    <a:srgbClr val="336600"/>
    <a:srgbClr val="003300"/>
    <a:srgbClr val="FFFF66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55" autoAdjust="0"/>
  </p:normalViewPr>
  <p:slideViewPr>
    <p:cSldViewPr showGuides="1">
      <p:cViewPr>
        <p:scale>
          <a:sx n="61" d="100"/>
          <a:sy n="61" d="100"/>
        </p:scale>
        <p:origin x="-955" y="2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ja-JP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ja-JP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ja-JP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EC1AF20-9F4E-46C2-AC69-53FEDA3CFB0C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970314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61" name="Group 65"/>
          <p:cNvGrpSpPr>
            <a:grpSpLocks/>
          </p:cNvGrpSpPr>
          <p:nvPr/>
        </p:nvGrpSpPr>
        <p:grpSpPr bwMode="auto">
          <a:xfrm>
            <a:off x="0" y="-26988"/>
            <a:ext cx="9144000" cy="6884988"/>
            <a:chOff x="0" y="-17"/>
            <a:chExt cx="5760" cy="4337"/>
          </a:xfrm>
        </p:grpSpPr>
        <p:sp>
          <p:nvSpPr>
            <p:cNvPr id="4141" name="Rectangle 45"/>
            <p:cNvSpPr>
              <a:spLocks noChangeArrowheads="1"/>
            </p:cNvSpPr>
            <p:nvPr userDrawn="1"/>
          </p:nvSpPr>
          <p:spPr bwMode="gray">
            <a:xfrm>
              <a:off x="2880" y="2069"/>
              <a:ext cx="2880" cy="2251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105" name="Rectangle 9"/>
            <p:cNvSpPr>
              <a:spLocks noChangeArrowheads="1"/>
            </p:cNvSpPr>
            <p:nvPr userDrawn="1"/>
          </p:nvSpPr>
          <p:spPr bwMode="gray">
            <a:xfrm>
              <a:off x="0" y="0"/>
              <a:ext cx="2880" cy="4320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106" name="Rectangle 10"/>
            <p:cNvSpPr>
              <a:spLocks noChangeArrowheads="1"/>
            </p:cNvSpPr>
            <p:nvPr/>
          </p:nvSpPr>
          <p:spPr bwMode="gray">
            <a:xfrm>
              <a:off x="2880" y="0"/>
              <a:ext cx="2880" cy="2069"/>
            </a:xfrm>
            <a:prstGeom prst="rect">
              <a:avLst/>
            </a:prstGeom>
            <a:gradFill rotWithShape="1">
              <a:gsLst>
                <a:gs pos="0">
                  <a:srgbClr val="FFFF66"/>
                </a:gs>
                <a:gs pos="100000">
                  <a:srgbClr val="009900"/>
                </a:gs>
              </a:gsLst>
              <a:path path="rect">
                <a:fillToRect l="100000" b="10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107" name="Rectangle 11"/>
            <p:cNvSpPr>
              <a:spLocks noChangeArrowheads="1"/>
            </p:cNvSpPr>
            <p:nvPr userDrawn="1"/>
          </p:nvSpPr>
          <p:spPr bwMode="gray">
            <a:xfrm>
              <a:off x="1289" y="698"/>
              <a:ext cx="249" cy="249"/>
            </a:xfrm>
            <a:prstGeom prst="rect">
              <a:avLst/>
            </a:prstGeom>
            <a:solidFill>
              <a:srgbClr val="6699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108" name="Rectangle 12"/>
            <p:cNvSpPr>
              <a:spLocks noChangeArrowheads="1"/>
            </p:cNvSpPr>
            <p:nvPr userDrawn="1"/>
          </p:nvSpPr>
          <p:spPr bwMode="gray">
            <a:xfrm>
              <a:off x="1621" y="448"/>
              <a:ext cx="165" cy="165"/>
            </a:xfrm>
            <a:prstGeom prst="rect">
              <a:avLst/>
            </a:prstGeom>
            <a:solidFill>
              <a:srgbClr val="99CC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109" name="Rectangle 13"/>
            <p:cNvSpPr>
              <a:spLocks noChangeArrowheads="1"/>
            </p:cNvSpPr>
            <p:nvPr userDrawn="1"/>
          </p:nvSpPr>
          <p:spPr bwMode="gray">
            <a:xfrm>
              <a:off x="2450" y="1316"/>
              <a:ext cx="164" cy="164"/>
            </a:xfrm>
            <a:prstGeom prst="rect">
              <a:avLst/>
            </a:prstGeom>
            <a:solidFill>
              <a:srgbClr val="6699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110" name="Rectangle 14"/>
            <p:cNvSpPr>
              <a:spLocks noChangeArrowheads="1"/>
            </p:cNvSpPr>
            <p:nvPr userDrawn="1"/>
          </p:nvSpPr>
          <p:spPr bwMode="gray">
            <a:xfrm>
              <a:off x="1455" y="0"/>
              <a:ext cx="165" cy="164"/>
            </a:xfrm>
            <a:prstGeom prst="rect">
              <a:avLst/>
            </a:prstGeom>
            <a:solidFill>
              <a:srgbClr val="0099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111" name="Rectangle 15"/>
            <p:cNvSpPr>
              <a:spLocks noChangeArrowheads="1"/>
            </p:cNvSpPr>
            <p:nvPr userDrawn="1"/>
          </p:nvSpPr>
          <p:spPr bwMode="gray">
            <a:xfrm>
              <a:off x="793" y="1356"/>
              <a:ext cx="164" cy="164"/>
            </a:xfrm>
            <a:prstGeom prst="rect">
              <a:avLst/>
            </a:prstGeom>
            <a:solidFill>
              <a:srgbClr val="6699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112" name="Rectangle 16"/>
            <p:cNvSpPr>
              <a:spLocks noChangeArrowheads="1"/>
            </p:cNvSpPr>
            <p:nvPr userDrawn="1"/>
          </p:nvSpPr>
          <p:spPr bwMode="gray">
            <a:xfrm>
              <a:off x="2614" y="658"/>
              <a:ext cx="164" cy="164"/>
            </a:xfrm>
            <a:prstGeom prst="rect">
              <a:avLst/>
            </a:prstGeom>
            <a:solidFill>
              <a:srgbClr val="99CC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113" name="Rectangle 17"/>
            <p:cNvSpPr>
              <a:spLocks noChangeArrowheads="1"/>
            </p:cNvSpPr>
            <p:nvPr userDrawn="1"/>
          </p:nvSpPr>
          <p:spPr bwMode="gray">
            <a:xfrm>
              <a:off x="2614" y="126"/>
              <a:ext cx="164" cy="165"/>
            </a:xfrm>
            <a:prstGeom prst="rect">
              <a:avLst/>
            </a:prstGeom>
            <a:solidFill>
              <a:srgbClr val="6699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114" name="Rectangle 18"/>
            <p:cNvSpPr>
              <a:spLocks noChangeArrowheads="1"/>
            </p:cNvSpPr>
            <p:nvPr userDrawn="1"/>
          </p:nvSpPr>
          <p:spPr bwMode="gray">
            <a:xfrm>
              <a:off x="3773" y="1068"/>
              <a:ext cx="248" cy="248"/>
            </a:xfrm>
            <a:prstGeom prst="rect">
              <a:avLst/>
            </a:prstGeom>
            <a:solidFill>
              <a:srgbClr val="99CC00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115" name="Rectangle 19"/>
            <p:cNvSpPr>
              <a:spLocks noChangeArrowheads="1"/>
            </p:cNvSpPr>
            <p:nvPr userDrawn="1"/>
          </p:nvSpPr>
          <p:spPr bwMode="gray">
            <a:xfrm>
              <a:off x="2862" y="823"/>
              <a:ext cx="165" cy="165"/>
            </a:xfrm>
            <a:prstGeom prst="rect">
              <a:avLst/>
            </a:prstGeom>
            <a:solidFill>
              <a:srgbClr val="99CC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116" name="Rectangle 20"/>
            <p:cNvSpPr>
              <a:spLocks noChangeArrowheads="1"/>
            </p:cNvSpPr>
            <p:nvPr userDrawn="1"/>
          </p:nvSpPr>
          <p:spPr bwMode="gray">
            <a:xfrm>
              <a:off x="875" y="167"/>
              <a:ext cx="164" cy="164"/>
            </a:xfrm>
            <a:prstGeom prst="rect">
              <a:avLst/>
            </a:prstGeom>
            <a:solidFill>
              <a:srgbClr val="82B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117" name="Rectangle 21"/>
            <p:cNvSpPr>
              <a:spLocks noChangeArrowheads="1"/>
            </p:cNvSpPr>
            <p:nvPr userDrawn="1"/>
          </p:nvSpPr>
          <p:spPr bwMode="gray">
            <a:xfrm>
              <a:off x="3195" y="207"/>
              <a:ext cx="164" cy="164"/>
            </a:xfrm>
            <a:prstGeom prst="rect">
              <a:avLst/>
            </a:prstGeom>
            <a:solidFill>
              <a:srgbClr val="6699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118" name="Rectangle 22"/>
            <p:cNvSpPr>
              <a:spLocks noChangeArrowheads="1"/>
            </p:cNvSpPr>
            <p:nvPr userDrawn="1"/>
          </p:nvSpPr>
          <p:spPr bwMode="gray">
            <a:xfrm>
              <a:off x="3443" y="489"/>
              <a:ext cx="164" cy="165"/>
            </a:xfrm>
            <a:prstGeom prst="rect">
              <a:avLst/>
            </a:prstGeom>
            <a:solidFill>
              <a:srgbClr val="99CC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119" name="Rectangle 23"/>
            <p:cNvSpPr>
              <a:spLocks noChangeArrowheads="1"/>
            </p:cNvSpPr>
            <p:nvPr userDrawn="1"/>
          </p:nvSpPr>
          <p:spPr bwMode="gray">
            <a:xfrm>
              <a:off x="3443" y="0"/>
              <a:ext cx="164" cy="100"/>
            </a:xfrm>
            <a:prstGeom prst="rect">
              <a:avLst/>
            </a:prstGeom>
            <a:solidFill>
              <a:srgbClr val="99CC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120" name="Rectangle 24"/>
            <p:cNvSpPr>
              <a:spLocks noChangeArrowheads="1"/>
            </p:cNvSpPr>
            <p:nvPr userDrawn="1"/>
          </p:nvSpPr>
          <p:spPr bwMode="gray">
            <a:xfrm>
              <a:off x="4271" y="946"/>
              <a:ext cx="164" cy="165"/>
            </a:xfrm>
            <a:prstGeom prst="rect">
              <a:avLst/>
            </a:prstGeom>
            <a:solidFill>
              <a:srgbClr val="99CC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121" name="Rectangle 25"/>
            <p:cNvSpPr>
              <a:spLocks noChangeArrowheads="1"/>
            </p:cNvSpPr>
            <p:nvPr userDrawn="1"/>
          </p:nvSpPr>
          <p:spPr bwMode="gray">
            <a:xfrm>
              <a:off x="2118" y="247"/>
              <a:ext cx="164" cy="164"/>
            </a:xfrm>
            <a:prstGeom prst="rect">
              <a:avLst/>
            </a:prstGeom>
            <a:solidFill>
              <a:srgbClr val="0099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122" name="Rectangle 26"/>
            <p:cNvSpPr>
              <a:spLocks noChangeArrowheads="1"/>
            </p:cNvSpPr>
            <p:nvPr userDrawn="1"/>
          </p:nvSpPr>
          <p:spPr bwMode="gray">
            <a:xfrm>
              <a:off x="3939" y="864"/>
              <a:ext cx="164" cy="165"/>
            </a:xfrm>
            <a:prstGeom prst="rect">
              <a:avLst/>
            </a:prstGeom>
            <a:solidFill>
              <a:srgbClr val="6699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123" name="Rectangle 27"/>
            <p:cNvSpPr>
              <a:spLocks noChangeArrowheads="1"/>
            </p:cNvSpPr>
            <p:nvPr userDrawn="1"/>
          </p:nvSpPr>
          <p:spPr bwMode="gray">
            <a:xfrm>
              <a:off x="4103" y="-17"/>
              <a:ext cx="166" cy="100"/>
            </a:xfrm>
            <a:prstGeom prst="rect">
              <a:avLst/>
            </a:prstGeom>
            <a:solidFill>
              <a:srgbClr val="99CC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124" name="Rectangle 28"/>
            <p:cNvSpPr>
              <a:spLocks noChangeArrowheads="1"/>
            </p:cNvSpPr>
            <p:nvPr userDrawn="1"/>
          </p:nvSpPr>
          <p:spPr bwMode="gray">
            <a:xfrm>
              <a:off x="4932" y="367"/>
              <a:ext cx="164" cy="164"/>
            </a:xfrm>
            <a:prstGeom prst="rect">
              <a:avLst/>
            </a:prstGeom>
            <a:solidFill>
              <a:srgbClr val="99CC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125" name="Rectangle 29"/>
            <p:cNvSpPr>
              <a:spLocks noChangeArrowheads="1"/>
            </p:cNvSpPr>
            <p:nvPr userDrawn="1"/>
          </p:nvSpPr>
          <p:spPr bwMode="gray">
            <a:xfrm>
              <a:off x="4351" y="287"/>
              <a:ext cx="165" cy="164"/>
            </a:xfrm>
            <a:prstGeom prst="rect">
              <a:avLst/>
            </a:prstGeom>
            <a:solidFill>
              <a:srgbClr val="6699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126" name="Rectangle 30"/>
            <p:cNvSpPr>
              <a:spLocks noChangeArrowheads="1"/>
            </p:cNvSpPr>
            <p:nvPr userDrawn="1"/>
          </p:nvSpPr>
          <p:spPr bwMode="gray">
            <a:xfrm>
              <a:off x="3855" y="408"/>
              <a:ext cx="164" cy="164"/>
            </a:xfrm>
            <a:prstGeom prst="rect">
              <a:avLst/>
            </a:prstGeom>
            <a:solidFill>
              <a:srgbClr val="99CC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127" name="Rectangle 31"/>
            <p:cNvSpPr>
              <a:spLocks noChangeArrowheads="1"/>
            </p:cNvSpPr>
            <p:nvPr userDrawn="1"/>
          </p:nvSpPr>
          <p:spPr bwMode="gray">
            <a:xfrm>
              <a:off x="4932" y="1028"/>
              <a:ext cx="164" cy="164"/>
            </a:xfrm>
            <a:prstGeom prst="rect">
              <a:avLst/>
            </a:prstGeom>
            <a:solidFill>
              <a:srgbClr val="99CC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128" name="Rectangle 32"/>
            <p:cNvSpPr>
              <a:spLocks noChangeArrowheads="1"/>
            </p:cNvSpPr>
            <p:nvPr userDrawn="1"/>
          </p:nvSpPr>
          <p:spPr bwMode="gray">
            <a:xfrm>
              <a:off x="5180" y="327"/>
              <a:ext cx="164" cy="164"/>
            </a:xfrm>
            <a:prstGeom prst="rect">
              <a:avLst/>
            </a:prstGeom>
            <a:solidFill>
              <a:srgbClr val="99CC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129" name="Rectangle 33"/>
            <p:cNvSpPr>
              <a:spLocks noChangeArrowheads="1"/>
            </p:cNvSpPr>
            <p:nvPr userDrawn="1"/>
          </p:nvSpPr>
          <p:spPr bwMode="gray">
            <a:xfrm>
              <a:off x="4766" y="2"/>
              <a:ext cx="248" cy="248"/>
            </a:xfrm>
            <a:prstGeom prst="rect">
              <a:avLst/>
            </a:prstGeom>
            <a:solidFill>
              <a:srgbClr val="99CC00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130" name="Rectangle 34"/>
            <p:cNvSpPr>
              <a:spLocks noChangeArrowheads="1"/>
            </p:cNvSpPr>
            <p:nvPr userDrawn="1"/>
          </p:nvSpPr>
          <p:spPr bwMode="gray">
            <a:xfrm>
              <a:off x="2118" y="1396"/>
              <a:ext cx="164" cy="164"/>
            </a:xfrm>
            <a:prstGeom prst="rect">
              <a:avLst/>
            </a:prstGeom>
            <a:solidFill>
              <a:srgbClr val="99CC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131" name="Rectangle 35"/>
            <p:cNvSpPr>
              <a:spLocks noChangeArrowheads="1"/>
            </p:cNvSpPr>
            <p:nvPr userDrawn="1"/>
          </p:nvSpPr>
          <p:spPr bwMode="gray">
            <a:xfrm>
              <a:off x="4435" y="1192"/>
              <a:ext cx="254" cy="248"/>
            </a:xfrm>
            <a:prstGeom prst="rect">
              <a:avLst/>
            </a:prstGeom>
            <a:solidFill>
              <a:srgbClr val="99CC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132" name="Rectangle 36"/>
            <p:cNvSpPr>
              <a:spLocks noChangeArrowheads="1"/>
            </p:cNvSpPr>
            <p:nvPr userDrawn="1"/>
          </p:nvSpPr>
          <p:spPr bwMode="gray">
            <a:xfrm>
              <a:off x="4601" y="905"/>
              <a:ext cx="165" cy="165"/>
            </a:xfrm>
            <a:prstGeom prst="rect">
              <a:avLst/>
            </a:prstGeom>
            <a:solidFill>
              <a:srgbClr val="99CC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133" name="Rectangle 37"/>
            <p:cNvSpPr>
              <a:spLocks noChangeArrowheads="1"/>
            </p:cNvSpPr>
            <p:nvPr userDrawn="1"/>
          </p:nvSpPr>
          <p:spPr bwMode="gray">
            <a:xfrm>
              <a:off x="5512" y="987"/>
              <a:ext cx="164" cy="164"/>
            </a:xfrm>
            <a:prstGeom prst="rect">
              <a:avLst/>
            </a:prstGeom>
            <a:solidFill>
              <a:srgbClr val="99CC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134" name="Rectangle 38"/>
            <p:cNvSpPr>
              <a:spLocks noChangeArrowheads="1"/>
            </p:cNvSpPr>
            <p:nvPr userDrawn="1"/>
          </p:nvSpPr>
          <p:spPr bwMode="gray">
            <a:xfrm>
              <a:off x="4793" y="1495"/>
              <a:ext cx="221" cy="228"/>
            </a:xfrm>
            <a:prstGeom prst="rect">
              <a:avLst/>
            </a:prstGeom>
            <a:solidFill>
              <a:srgbClr val="99CC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135" name="Rectangle 39"/>
            <p:cNvSpPr>
              <a:spLocks noChangeArrowheads="1"/>
            </p:cNvSpPr>
            <p:nvPr userDrawn="1"/>
          </p:nvSpPr>
          <p:spPr bwMode="gray">
            <a:xfrm>
              <a:off x="5428" y="-14"/>
              <a:ext cx="166" cy="133"/>
            </a:xfrm>
            <a:prstGeom prst="rect">
              <a:avLst/>
            </a:prstGeom>
            <a:solidFill>
              <a:srgbClr val="99CC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136" name="Rectangle 40"/>
            <p:cNvSpPr>
              <a:spLocks noChangeArrowheads="1"/>
            </p:cNvSpPr>
            <p:nvPr userDrawn="1"/>
          </p:nvSpPr>
          <p:spPr bwMode="gray">
            <a:xfrm>
              <a:off x="5264" y="530"/>
              <a:ext cx="248" cy="252"/>
            </a:xfrm>
            <a:prstGeom prst="rect">
              <a:avLst/>
            </a:prstGeom>
            <a:solidFill>
              <a:srgbClr val="99CC00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137" name="Rectangle 41"/>
            <p:cNvSpPr>
              <a:spLocks noChangeArrowheads="1"/>
            </p:cNvSpPr>
            <p:nvPr userDrawn="1"/>
          </p:nvSpPr>
          <p:spPr bwMode="gray">
            <a:xfrm>
              <a:off x="5529" y="1436"/>
              <a:ext cx="182" cy="183"/>
            </a:xfrm>
            <a:prstGeom prst="rect">
              <a:avLst/>
            </a:prstGeom>
            <a:solidFill>
              <a:srgbClr val="99CC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138" name="Rectangle 42"/>
            <p:cNvSpPr>
              <a:spLocks noChangeArrowheads="1"/>
            </p:cNvSpPr>
            <p:nvPr userDrawn="1"/>
          </p:nvSpPr>
          <p:spPr bwMode="gray">
            <a:xfrm>
              <a:off x="5375" y="1599"/>
              <a:ext cx="225" cy="227"/>
            </a:xfrm>
            <a:prstGeom prst="rect">
              <a:avLst/>
            </a:prstGeom>
            <a:solidFill>
              <a:srgbClr val="99CC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143" name="Rectangle 47"/>
            <p:cNvSpPr>
              <a:spLocks noChangeArrowheads="1"/>
            </p:cNvSpPr>
            <p:nvPr userDrawn="1"/>
          </p:nvSpPr>
          <p:spPr bwMode="gray">
            <a:xfrm>
              <a:off x="2123" y="2339"/>
              <a:ext cx="164" cy="164"/>
            </a:xfrm>
            <a:prstGeom prst="rect">
              <a:avLst/>
            </a:prstGeom>
            <a:solidFill>
              <a:srgbClr val="6699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144" name="Rectangle 48"/>
            <p:cNvSpPr>
              <a:spLocks noChangeArrowheads="1"/>
            </p:cNvSpPr>
            <p:nvPr userDrawn="1"/>
          </p:nvSpPr>
          <p:spPr bwMode="gray">
            <a:xfrm>
              <a:off x="2287" y="1931"/>
              <a:ext cx="164" cy="164"/>
            </a:xfrm>
            <a:prstGeom prst="rect">
              <a:avLst/>
            </a:prstGeom>
            <a:solidFill>
              <a:srgbClr val="99CC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145" name="Rectangle 49"/>
            <p:cNvSpPr>
              <a:spLocks noChangeArrowheads="1"/>
            </p:cNvSpPr>
            <p:nvPr userDrawn="1"/>
          </p:nvSpPr>
          <p:spPr bwMode="gray">
            <a:xfrm>
              <a:off x="3446" y="2215"/>
              <a:ext cx="248" cy="248"/>
            </a:xfrm>
            <a:prstGeom prst="rect">
              <a:avLst/>
            </a:prstGeom>
            <a:solidFill>
              <a:srgbClr val="99CC00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146" name="Rectangle 50"/>
            <p:cNvSpPr>
              <a:spLocks noChangeArrowheads="1"/>
            </p:cNvSpPr>
            <p:nvPr userDrawn="1"/>
          </p:nvSpPr>
          <p:spPr bwMode="gray">
            <a:xfrm>
              <a:off x="2535" y="1971"/>
              <a:ext cx="165" cy="165"/>
            </a:xfrm>
            <a:prstGeom prst="rect">
              <a:avLst/>
            </a:prstGeom>
            <a:solidFill>
              <a:srgbClr val="99CC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147" name="Rectangle 51"/>
            <p:cNvSpPr>
              <a:spLocks noChangeArrowheads="1"/>
            </p:cNvSpPr>
            <p:nvPr userDrawn="1"/>
          </p:nvSpPr>
          <p:spPr bwMode="gray">
            <a:xfrm>
              <a:off x="3944" y="2094"/>
              <a:ext cx="164" cy="165"/>
            </a:xfrm>
            <a:prstGeom prst="rect">
              <a:avLst/>
            </a:prstGeom>
            <a:solidFill>
              <a:srgbClr val="99CC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148" name="Rectangle 52"/>
            <p:cNvSpPr>
              <a:spLocks noChangeArrowheads="1"/>
            </p:cNvSpPr>
            <p:nvPr userDrawn="1"/>
          </p:nvSpPr>
          <p:spPr bwMode="gray">
            <a:xfrm>
              <a:off x="3612" y="2012"/>
              <a:ext cx="164" cy="165"/>
            </a:xfrm>
            <a:prstGeom prst="rect">
              <a:avLst/>
            </a:prstGeom>
            <a:solidFill>
              <a:srgbClr val="6699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149" name="Rectangle 53"/>
            <p:cNvSpPr>
              <a:spLocks noChangeArrowheads="1"/>
            </p:cNvSpPr>
            <p:nvPr userDrawn="1"/>
          </p:nvSpPr>
          <p:spPr bwMode="gray">
            <a:xfrm>
              <a:off x="4605" y="2175"/>
              <a:ext cx="164" cy="164"/>
            </a:xfrm>
            <a:prstGeom prst="rect">
              <a:avLst/>
            </a:prstGeom>
            <a:solidFill>
              <a:srgbClr val="99CC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150" name="Rectangle 54"/>
            <p:cNvSpPr>
              <a:spLocks noChangeArrowheads="1"/>
            </p:cNvSpPr>
            <p:nvPr userDrawn="1"/>
          </p:nvSpPr>
          <p:spPr bwMode="gray">
            <a:xfrm>
              <a:off x="1791" y="2379"/>
              <a:ext cx="164" cy="164"/>
            </a:xfrm>
            <a:prstGeom prst="rect">
              <a:avLst/>
            </a:prstGeom>
            <a:solidFill>
              <a:srgbClr val="99CC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151" name="Rectangle 55"/>
            <p:cNvSpPr>
              <a:spLocks noChangeArrowheads="1"/>
            </p:cNvSpPr>
            <p:nvPr userDrawn="1"/>
          </p:nvSpPr>
          <p:spPr bwMode="gray">
            <a:xfrm>
              <a:off x="3515" y="1702"/>
              <a:ext cx="254" cy="248"/>
            </a:xfrm>
            <a:prstGeom prst="rect">
              <a:avLst/>
            </a:prstGeom>
            <a:solidFill>
              <a:srgbClr val="99CC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152" name="Rectangle 56"/>
            <p:cNvSpPr>
              <a:spLocks noChangeArrowheads="1"/>
            </p:cNvSpPr>
            <p:nvPr userDrawn="1"/>
          </p:nvSpPr>
          <p:spPr bwMode="gray">
            <a:xfrm>
              <a:off x="4274" y="2053"/>
              <a:ext cx="165" cy="165"/>
            </a:xfrm>
            <a:prstGeom prst="rect">
              <a:avLst/>
            </a:prstGeom>
            <a:solidFill>
              <a:srgbClr val="99CC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153" name="Rectangle 57"/>
            <p:cNvSpPr>
              <a:spLocks noChangeArrowheads="1"/>
            </p:cNvSpPr>
            <p:nvPr userDrawn="1"/>
          </p:nvSpPr>
          <p:spPr bwMode="gray">
            <a:xfrm>
              <a:off x="5185" y="2135"/>
              <a:ext cx="164" cy="164"/>
            </a:xfrm>
            <a:prstGeom prst="rect">
              <a:avLst/>
            </a:prstGeom>
            <a:solidFill>
              <a:srgbClr val="99CC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154" name="Rectangle 58"/>
            <p:cNvSpPr>
              <a:spLocks noChangeArrowheads="1"/>
            </p:cNvSpPr>
            <p:nvPr userDrawn="1"/>
          </p:nvSpPr>
          <p:spPr bwMode="gray">
            <a:xfrm>
              <a:off x="4241" y="1826"/>
              <a:ext cx="221" cy="228"/>
            </a:xfrm>
            <a:prstGeom prst="rect">
              <a:avLst/>
            </a:prstGeom>
            <a:solidFill>
              <a:srgbClr val="99CC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155" name="Rectangle 59"/>
            <p:cNvSpPr>
              <a:spLocks noChangeArrowheads="1"/>
            </p:cNvSpPr>
            <p:nvPr userDrawn="1"/>
          </p:nvSpPr>
          <p:spPr bwMode="gray">
            <a:xfrm>
              <a:off x="5202" y="2419"/>
              <a:ext cx="182" cy="183"/>
            </a:xfrm>
            <a:prstGeom prst="rect">
              <a:avLst/>
            </a:prstGeom>
            <a:solidFill>
              <a:srgbClr val="99CC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156" name="Rectangle 60"/>
            <p:cNvSpPr>
              <a:spLocks noChangeArrowheads="1"/>
            </p:cNvSpPr>
            <p:nvPr userDrawn="1"/>
          </p:nvSpPr>
          <p:spPr bwMode="gray">
            <a:xfrm>
              <a:off x="2653" y="2659"/>
              <a:ext cx="225" cy="227"/>
            </a:xfrm>
            <a:prstGeom prst="rect">
              <a:avLst/>
            </a:prstGeom>
            <a:solidFill>
              <a:srgbClr val="99CC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157" name="Rectangle 61"/>
            <p:cNvSpPr>
              <a:spLocks noChangeArrowheads="1"/>
            </p:cNvSpPr>
            <p:nvPr userDrawn="1"/>
          </p:nvSpPr>
          <p:spPr bwMode="gray">
            <a:xfrm>
              <a:off x="4195" y="3385"/>
              <a:ext cx="164" cy="164"/>
            </a:xfrm>
            <a:prstGeom prst="rect">
              <a:avLst/>
            </a:prstGeom>
            <a:solidFill>
              <a:srgbClr val="6699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158" name="Rectangle 62"/>
            <p:cNvSpPr>
              <a:spLocks noChangeArrowheads="1"/>
            </p:cNvSpPr>
            <p:nvPr userDrawn="1"/>
          </p:nvSpPr>
          <p:spPr bwMode="gray">
            <a:xfrm>
              <a:off x="1474" y="3113"/>
              <a:ext cx="164" cy="164"/>
            </a:xfrm>
            <a:prstGeom prst="rect">
              <a:avLst/>
            </a:prstGeom>
            <a:solidFill>
              <a:srgbClr val="6699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159" name="Rectangle 63"/>
            <p:cNvSpPr>
              <a:spLocks noChangeArrowheads="1"/>
            </p:cNvSpPr>
            <p:nvPr userDrawn="1"/>
          </p:nvSpPr>
          <p:spPr bwMode="gray">
            <a:xfrm>
              <a:off x="2562" y="3113"/>
              <a:ext cx="164" cy="164"/>
            </a:xfrm>
            <a:prstGeom prst="rect">
              <a:avLst/>
            </a:prstGeom>
            <a:solidFill>
              <a:srgbClr val="6699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160" name="Rectangle 64"/>
            <p:cNvSpPr>
              <a:spLocks noChangeArrowheads="1"/>
            </p:cNvSpPr>
            <p:nvPr userDrawn="1"/>
          </p:nvSpPr>
          <p:spPr bwMode="gray">
            <a:xfrm>
              <a:off x="3606" y="2840"/>
              <a:ext cx="164" cy="164"/>
            </a:xfrm>
            <a:prstGeom prst="rect">
              <a:avLst/>
            </a:prstGeom>
            <a:solidFill>
              <a:srgbClr val="6699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378075"/>
            <a:ext cx="7772400" cy="1082675"/>
          </a:xfrm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4400"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ja-JP" altLang="en-US" noProof="0" smtClean="0"/>
              <a:t>マスター タイトルの書式設定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771900"/>
            <a:ext cx="6400800" cy="766763"/>
          </a:xfrm>
        </p:spPr>
        <p:txBody>
          <a:bodyPr/>
          <a:lstStyle>
            <a:lvl1pPr marL="0" indent="0" algn="ctr">
              <a:buFontTx/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ja-JP" altLang="en-US" noProof="0" smtClean="0"/>
              <a:t>マスター サブタイトルの書式設定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505200" y="4752975"/>
            <a:ext cx="2133600" cy="26035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6F5CA4A6-567C-48FC-BC65-1FD46C1D2FA5}" type="datetime1">
              <a:rPr lang="ja-JP" altLang="en-US"/>
              <a:pPr/>
              <a:t>2013/11/16</a:t>
            </a:fld>
            <a:endParaRPr lang="en-US" altLang="ja-JP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5113338"/>
            <a:ext cx="2895600" cy="2603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altLang="ja-JP"/>
          </a:p>
        </p:txBody>
      </p:sp>
      <p:sp>
        <p:nvSpPr>
          <p:cNvPr id="4162" name="Line 66"/>
          <p:cNvSpPr>
            <a:spLocks noChangeShapeType="1"/>
          </p:cNvSpPr>
          <p:nvPr/>
        </p:nvSpPr>
        <p:spPr bwMode="auto">
          <a:xfrm>
            <a:off x="323850" y="3573463"/>
            <a:ext cx="8496300" cy="0"/>
          </a:xfrm>
          <a:prstGeom prst="line">
            <a:avLst/>
          </a:prstGeom>
          <a:noFill/>
          <a:ln w="19050">
            <a:solidFill>
              <a:srgbClr val="99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93EDB8-4CC9-4C84-BE6E-8CB446751D7F}" type="datetime1">
              <a:rPr lang="ja-JP" altLang="en-US"/>
              <a:pPr/>
              <a:t>2013/11/16</a:t>
            </a:fld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88C4CE-08A2-44BB-B95A-18287A1CA30B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59812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715125" y="71438"/>
            <a:ext cx="2178050" cy="605472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179388" y="71438"/>
            <a:ext cx="6383337" cy="605472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00B0EC9-447D-4F82-AF4B-116C8FB1AAB3}" type="datetime1">
              <a:rPr lang="ja-JP" altLang="en-US"/>
              <a:pPr/>
              <a:t>2013/11/16</a:t>
            </a:fld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E0DFC4-B0F3-4FDD-A3C3-B94016A8B0C8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231020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CA4A6-567C-48FC-BC65-1FD46C1D2FA5}" type="datetime1">
              <a:rPr lang="ja-JP" altLang="en-US" smtClean="0"/>
              <a:pPr/>
              <a:t>2013/11/16</a:t>
            </a:fld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B8760-F022-4072-A5F4-C75489D54A95}" type="datetime1">
              <a:rPr lang="ja-JP" altLang="en-US" smtClean="0"/>
              <a:pPr/>
              <a:t>2013/11/16</a:t>
            </a:fld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93197-F622-45D9-AF49-00C81A4A7081}" type="slidenum">
              <a:rPr lang="en-US" altLang="ja-JP" smtClean="0"/>
              <a:pPr/>
              <a:t>‹#›</a:t>
            </a:fld>
            <a:endParaRPr lang="en-US" altLang="ja-JP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6573-BC58-49CF-84E4-F0F0724C41A4}" type="datetime1">
              <a:rPr lang="ja-JP" altLang="en-US" smtClean="0"/>
              <a:pPr/>
              <a:t>2013/11/16</a:t>
            </a:fld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7AC94-7E25-4575-BEE6-491A2D8E043A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9E4AC-2D92-4AAE-9FE2-E3EAA26E1769}" type="datetime1">
              <a:rPr lang="ja-JP" altLang="en-US" smtClean="0"/>
              <a:pPr/>
              <a:t>2013/11/16</a:t>
            </a:fld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C4497-EB2B-4715-8F6A-774CF451C683}" type="slidenum">
              <a:rPr lang="en-US" altLang="ja-JP" smtClean="0"/>
              <a:pPr/>
              <a:t>‹#›</a:t>
            </a:fld>
            <a:endParaRPr lang="en-US" altLang="ja-JP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1131A-B32B-403E-8D35-447EA82011F9}" type="datetime1">
              <a:rPr lang="ja-JP" altLang="en-US" smtClean="0"/>
              <a:pPr/>
              <a:t>2013/11/16</a:t>
            </a:fld>
            <a:endParaRPr lang="en-US" altLang="ja-JP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08B00-F74F-48EB-8CC3-45168EB93823}" type="slidenum">
              <a:rPr lang="en-US" altLang="ja-JP" smtClean="0"/>
              <a:pPr/>
              <a:t>‹#›</a:t>
            </a:fld>
            <a:endParaRPr lang="en-US" altLang="ja-JP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655C4-1823-4222-BF8F-4C91AD81245A}" type="datetime1">
              <a:rPr lang="ja-JP" altLang="en-US" smtClean="0"/>
              <a:pPr/>
              <a:t>2013/11/16</a:t>
            </a:fld>
            <a:endParaRPr lang="en-US" altLang="ja-JP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A7CEB-AFFE-432E-8496-B8ED42B6CD12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F783A-4664-49A4-AD65-A0D977D54CE5}" type="datetime1">
              <a:rPr lang="ja-JP" altLang="en-US" smtClean="0"/>
              <a:pPr/>
              <a:t>2013/11/16</a:t>
            </a:fld>
            <a:endParaRPr lang="en-US" altLang="ja-JP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C53BA-DC69-4D3C-8B05-B418BBF3262A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C154-17A3-4A74-8F2F-7A3C8A087D8E}" type="datetime1">
              <a:rPr lang="ja-JP" altLang="en-US" smtClean="0"/>
              <a:pPr/>
              <a:t>2013/11/16</a:t>
            </a:fld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D3DE6-CD54-4503-B6A1-845EBF5E1FC4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6B8760-F022-4072-A5F4-C75489D54A95}" type="datetime1">
              <a:rPr lang="ja-JP" altLang="en-US"/>
              <a:pPr/>
              <a:t>2013/11/16</a:t>
            </a:fld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793197-F622-45D9-AF49-00C81A4A7081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617146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0A47C-5A19-42B0-A153-EE675D841257}" type="datetime1">
              <a:rPr lang="ja-JP" altLang="en-US" smtClean="0"/>
              <a:pPr/>
              <a:t>2013/11/16</a:t>
            </a:fld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BBD10-137E-460B-82F3-73DF10EBBBCC}" type="slidenum">
              <a:rPr lang="en-US" altLang="ja-JP" smtClean="0"/>
              <a:pPr/>
              <a:t>‹#›</a:t>
            </a:fld>
            <a:endParaRPr lang="en-US" altLang="ja-JP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3EDB8-4CC9-4C84-BE6E-8CB446751D7F}" type="datetime1">
              <a:rPr lang="ja-JP" altLang="en-US" smtClean="0"/>
              <a:pPr/>
              <a:t>2013/11/16</a:t>
            </a:fld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8C4CE-08A2-44BB-B95A-18287A1CA30B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B0EC9-447D-4F82-AF4B-116C8FB1AAB3}" type="datetime1">
              <a:rPr lang="ja-JP" altLang="en-US" smtClean="0"/>
              <a:pPr/>
              <a:t>2013/11/16</a:t>
            </a:fld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0DFC4-B0F3-4FDD-A3C3-B94016A8B0C8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D96573-BC58-49CF-84E4-F0F0724C41A4}" type="datetime1">
              <a:rPr lang="ja-JP" altLang="en-US"/>
              <a:pPr/>
              <a:t>2013/11/16</a:t>
            </a:fld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07AC94-7E25-4575-BEE6-491A2D8E043A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1970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196975"/>
            <a:ext cx="4038600" cy="4929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4929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29E4AC-2D92-4AAE-9FE2-E3EAA26E1769}" type="datetime1">
              <a:rPr lang="ja-JP" altLang="en-US"/>
              <a:pPr/>
              <a:t>2013/11/16</a:t>
            </a:fld>
            <a:endParaRPr lang="en-US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0C4497-EB2B-4715-8F6A-774CF451C683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7454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861131A-B32B-403E-8D35-447EA82011F9}" type="datetime1">
              <a:rPr lang="ja-JP" altLang="en-US"/>
              <a:pPr/>
              <a:t>2013/11/16</a:t>
            </a:fld>
            <a:endParaRPr lang="en-US" altLang="ja-JP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508B00-F74F-48EB-8CC3-45168EB93823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77428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8655C4-1823-4222-BF8F-4C91AD81245A}" type="datetime1">
              <a:rPr lang="ja-JP" altLang="en-US"/>
              <a:pPr/>
              <a:t>2013/11/16</a:t>
            </a:fld>
            <a:endParaRPr lang="en-US" altLang="ja-JP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0A7CEB-AFFE-432E-8496-B8ED42B6CD12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28698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4F783A-4664-49A4-AD65-A0D977D54CE5}" type="datetime1">
              <a:rPr lang="ja-JP" altLang="en-US"/>
              <a:pPr/>
              <a:t>2013/11/16</a:t>
            </a:fld>
            <a:endParaRPr lang="en-US" altLang="ja-JP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5C53BA-DC69-4D3C-8B05-B418BBF3262A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37308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FF5C154-17A3-4A74-8F2F-7A3C8A087D8E}" type="datetime1">
              <a:rPr lang="ja-JP" altLang="en-US"/>
              <a:pPr/>
              <a:t>2013/11/16</a:t>
            </a:fld>
            <a:endParaRPr lang="en-US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3D3DE6-CD54-4503-B6A1-845EBF5E1FC4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59491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アイコンをクリックして図を追加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90A47C-5A19-42B0-A153-EE675D841257}" type="datetime1">
              <a:rPr lang="ja-JP" altLang="en-US"/>
              <a:pPr/>
              <a:t>2013/11/16</a:t>
            </a:fld>
            <a:endParaRPr lang="en-US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8BBD10-137E-460B-82F3-73DF10EBBBCC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49519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20" name="Group 48"/>
          <p:cNvGrpSpPr>
            <a:grpSpLocks/>
          </p:cNvGrpSpPr>
          <p:nvPr/>
        </p:nvGrpSpPr>
        <p:grpSpPr bwMode="auto">
          <a:xfrm>
            <a:off x="0" y="0"/>
            <a:ext cx="9144000" cy="908050"/>
            <a:chOff x="0" y="0"/>
            <a:chExt cx="5760" cy="572"/>
          </a:xfrm>
        </p:grpSpPr>
        <p:grpSp>
          <p:nvGrpSpPr>
            <p:cNvPr id="3081" name="Group 9"/>
            <p:cNvGrpSpPr>
              <a:grpSpLocks/>
            </p:cNvGrpSpPr>
            <p:nvPr userDrawn="1"/>
          </p:nvGrpSpPr>
          <p:grpSpPr bwMode="auto">
            <a:xfrm>
              <a:off x="0" y="0"/>
              <a:ext cx="5760" cy="527"/>
              <a:chOff x="0" y="0"/>
              <a:chExt cx="5760" cy="527"/>
            </a:xfrm>
          </p:grpSpPr>
          <p:sp>
            <p:nvSpPr>
              <p:cNvPr id="3080" name="Rectangle 8"/>
              <p:cNvSpPr>
                <a:spLocks noChangeArrowheads="1"/>
              </p:cNvSpPr>
              <p:nvPr userDrawn="1"/>
            </p:nvSpPr>
            <p:spPr bwMode="gray">
              <a:xfrm>
                <a:off x="0" y="0"/>
                <a:ext cx="2880" cy="527"/>
              </a:xfrm>
              <a:prstGeom prst="rect">
                <a:avLst/>
              </a:prstGeom>
              <a:solidFill>
                <a:srgbClr val="0099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079" name="Rectangle 7"/>
              <p:cNvSpPr>
                <a:spLocks noChangeArrowheads="1"/>
              </p:cNvSpPr>
              <p:nvPr userDrawn="1"/>
            </p:nvSpPr>
            <p:spPr bwMode="gray">
              <a:xfrm>
                <a:off x="2880" y="0"/>
                <a:ext cx="2880" cy="527"/>
              </a:xfrm>
              <a:prstGeom prst="rect">
                <a:avLst/>
              </a:prstGeom>
              <a:gradFill rotWithShape="1">
                <a:gsLst>
                  <a:gs pos="0">
                    <a:srgbClr val="009900"/>
                  </a:gs>
                  <a:gs pos="100000">
                    <a:srgbClr val="FFFF99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3082" name="Rectangle 10"/>
            <p:cNvSpPr>
              <a:spLocks noChangeArrowheads="1"/>
            </p:cNvSpPr>
            <p:nvPr userDrawn="1"/>
          </p:nvSpPr>
          <p:spPr bwMode="gray">
            <a:xfrm>
              <a:off x="3288" y="210"/>
              <a:ext cx="136" cy="136"/>
            </a:xfrm>
            <a:prstGeom prst="rect">
              <a:avLst/>
            </a:prstGeom>
            <a:solidFill>
              <a:srgbClr val="6699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084" name="Rectangle 12"/>
            <p:cNvSpPr>
              <a:spLocks noChangeArrowheads="1"/>
            </p:cNvSpPr>
            <p:nvPr userDrawn="1"/>
          </p:nvSpPr>
          <p:spPr bwMode="gray">
            <a:xfrm>
              <a:off x="3470" y="164"/>
              <a:ext cx="90" cy="90"/>
            </a:xfrm>
            <a:prstGeom prst="rect">
              <a:avLst/>
            </a:prstGeom>
            <a:solidFill>
              <a:srgbClr val="99CC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085" name="Rectangle 13"/>
            <p:cNvSpPr>
              <a:spLocks noChangeArrowheads="1"/>
            </p:cNvSpPr>
            <p:nvPr userDrawn="1"/>
          </p:nvSpPr>
          <p:spPr bwMode="gray">
            <a:xfrm>
              <a:off x="3924" y="346"/>
              <a:ext cx="90" cy="90"/>
            </a:xfrm>
            <a:prstGeom prst="rect">
              <a:avLst/>
            </a:prstGeom>
            <a:solidFill>
              <a:srgbClr val="6699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086" name="Rectangle 14"/>
            <p:cNvSpPr>
              <a:spLocks noChangeArrowheads="1"/>
            </p:cNvSpPr>
            <p:nvPr userDrawn="1"/>
          </p:nvSpPr>
          <p:spPr bwMode="gray">
            <a:xfrm>
              <a:off x="3379" y="28"/>
              <a:ext cx="90" cy="90"/>
            </a:xfrm>
            <a:prstGeom prst="rect">
              <a:avLst/>
            </a:prstGeom>
            <a:solidFill>
              <a:srgbClr val="0099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087" name="Rectangle 15"/>
            <p:cNvSpPr>
              <a:spLocks noChangeArrowheads="1"/>
            </p:cNvSpPr>
            <p:nvPr userDrawn="1"/>
          </p:nvSpPr>
          <p:spPr bwMode="gray">
            <a:xfrm>
              <a:off x="3016" y="346"/>
              <a:ext cx="90" cy="90"/>
            </a:xfrm>
            <a:prstGeom prst="rect">
              <a:avLst/>
            </a:prstGeom>
            <a:solidFill>
              <a:srgbClr val="6699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089" name="Rectangle 17"/>
            <p:cNvSpPr>
              <a:spLocks noChangeArrowheads="1"/>
            </p:cNvSpPr>
            <p:nvPr userDrawn="1"/>
          </p:nvSpPr>
          <p:spPr bwMode="gray">
            <a:xfrm>
              <a:off x="4014" y="209"/>
              <a:ext cx="90" cy="90"/>
            </a:xfrm>
            <a:prstGeom prst="rect">
              <a:avLst/>
            </a:prstGeom>
            <a:solidFill>
              <a:srgbClr val="99CC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090" name="Rectangle 18"/>
            <p:cNvSpPr>
              <a:spLocks noChangeArrowheads="1"/>
            </p:cNvSpPr>
            <p:nvPr userDrawn="1"/>
          </p:nvSpPr>
          <p:spPr bwMode="gray">
            <a:xfrm>
              <a:off x="4014" y="73"/>
              <a:ext cx="90" cy="90"/>
            </a:xfrm>
            <a:prstGeom prst="rect">
              <a:avLst/>
            </a:prstGeom>
            <a:solidFill>
              <a:srgbClr val="6699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091" name="Rectangle 19"/>
            <p:cNvSpPr>
              <a:spLocks noChangeArrowheads="1"/>
            </p:cNvSpPr>
            <p:nvPr userDrawn="1"/>
          </p:nvSpPr>
          <p:spPr bwMode="gray">
            <a:xfrm>
              <a:off x="4649" y="300"/>
              <a:ext cx="136" cy="136"/>
            </a:xfrm>
            <a:prstGeom prst="rect">
              <a:avLst/>
            </a:prstGeom>
            <a:solidFill>
              <a:srgbClr val="99CC00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092" name="Rectangle 20"/>
            <p:cNvSpPr>
              <a:spLocks noChangeArrowheads="1"/>
            </p:cNvSpPr>
            <p:nvPr userDrawn="1"/>
          </p:nvSpPr>
          <p:spPr bwMode="gray">
            <a:xfrm>
              <a:off x="4150" y="255"/>
              <a:ext cx="90" cy="90"/>
            </a:xfrm>
            <a:prstGeom prst="rect">
              <a:avLst/>
            </a:prstGeom>
            <a:solidFill>
              <a:srgbClr val="99CC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093" name="Rectangle 21"/>
            <p:cNvSpPr>
              <a:spLocks noChangeArrowheads="1"/>
            </p:cNvSpPr>
            <p:nvPr userDrawn="1"/>
          </p:nvSpPr>
          <p:spPr bwMode="gray">
            <a:xfrm>
              <a:off x="3061" y="74"/>
              <a:ext cx="90" cy="90"/>
            </a:xfrm>
            <a:prstGeom prst="rect">
              <a:avLst/>
            </a:prstGeom>
            <a:solidFill>
              <a:srgbClr val="82B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094" name="Rectangle 22"/>
            <p:cNvSpPr>
              <a:spLocks noChangeArrowheads="1"/>
            </p:cNvSpPr>
            <p:nvPr userDrawn="1"/>
          </p:nvSpPr>
          <p:spPr bwMode="gray">
            <a:xfrm>
              <a:off x="4332" y="74"/>
              <a:ext cx="90" cy="90"/>
            </a:xfrm>
            <a:prstGeom prst="rect">
              <a:avLst/>
            </a:prstGeom>
            <a:solidFill>
              <a:srgbClr val="6699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095" name="Rectangle 23"/>
            <p:cNvSpPr>
              <a:spLocks noChangeArrowheads="1"/>
            </p:cNvSpPr>
            <p:nvPr userDrawn="1"/>
          </p:nvSpPr>
          <p:spPr bwMode="gray">
            <a:xfrm>
              <a:off x="4468" y="164"/>
              <a:ext cx="90" cy="90"/>
            </a:xfrm>
            <a:prstGeom prst="rect">
              <a:avLst/>
            </a:prstGeom>
            <a:solidFill>
              <a:srgbClr val="99CC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096" name="Rectangle 24"/>
            <p:cNvSpPr>
              <a:spLocks noChangeArrowheads="1"/>
            </p:cNvSpPr>
            <p:nvPr userDrawn="1"/>
          </p:nvSpPr>
          <p:spPr bwMode="gray">
            <a:xfrm>
              <a:off x="4468" y="0"/>
              <a:ext cx="90" cy="55"/>
            </a:xfrm>
            <a:prstGeom prst="rect">
              <a:avLst/>
            </a:prstGeom>
            <a:solidFill>
              <a:srgbClr val="99CC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097" name="Rectangle 25"/>
            <p:cNvSpPr>
              <a:spLocks noChangeArrowheads="1"/>
            </p:cNvSpPr>
            <p:nvPr userDrawn="1"/>
          </p:nvSpPr>
          <p:spPr bwMode="gray">
            <a:xfrm>
              <a:off x="4922" y="256"/>
              <a:ext cx="90" cy="90"/>
            </a:xfrm>
            <a:prstGeom prst="rect">
              <a:avLst/>
            </a:prstGeom>
            <a:solidFill>
              <a:srgbClr val="99CC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099" name="Rectangle 27"/>
            <p:cNvSpPr>
              <a:spLocks noChangeArrowheads="1"/>
            </p:cNvSpPr>
            <p:nvPr userDrawn="1"/>
          </p:nvSpPr>
          <p:spPr bwMode="gray">
            <a:xfrm>
              <a:off x="3742" y="74"/>
              <a:ext cx="90" cy="90"/>
            </a:xfrm>
            <a:prstGeom prst="rect">
              <a:avLst/>
            </a:prstGeom>
            <a:solidFill>
              <a:srgbClr val="0099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100" name="Rectangle 28"/>
            <p:cNvSpPr>
              <a:spLocks noChangeArrowheads="1"/>
            </p:cNvSpPr>
            <p:nvPr userDrawn="1"/>
          </p:nvSpPr>
          <p:spPr bwMode="gray">
            <a:xfrm>
              <a:off x="4740" y="255"/>
              <a:ext cx="90" cy="90"/>
            </a:xfrm>
            <a:prstGeom prst="rect">
              <a:avLst/>
            </a:prstGeom>
            <a:solidFill>
              <a:srgbClr val="6699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101" name="Rectangle 29"/>
            <p:cNvSpPr>
              <a:spLocks noChangeArrowheads="1"/>
            </p:cNvSpPr>
            <p:nvPr userDrawn="1"/>
          </p:nvSpPr>
          <p:spPr bwMode="gray">
            <a:xfrm>
              <a:off x="4830" y="0"/>
              <a:ext cx="91" cy="55"/>
            </a:xfrm>
            <a:prstGeom prst="rect">
              <a:avLst/>
            </a:prstGeom>
            <a:solidFill>
              <a:srgbClr val="99CC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102" name="Rectangle 30"/>
            <p:cNvSpPr>
              <a:spLocks noChangeArrowheads="1"/>
            </p:cNvSpPr>
            <p:nvPr userDrawn="1"/>
          </p:nvSpPr>
          <p:spPr bwMode="gray">
            <a:xfrm>
              <a:off x="5284" y="120"/>
              <a:ext cx="90" cy="90"/>
            </a:xfrm>
            <a:prstGeom prst="rect">
              <a:avLst/>
            </a:prstGeom>
            <a:solidFill>
              <a:srgbClr val="99CC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103" name="Rectangle 31"/>
            <p:cNvSpPr>
              <a:spLocks noChangeArrowheads="1"/>
            </p:cNvSpPr>
            <p:nvPr userDrawn="1"/>
          </p:nvSpPr>
          <p:spPr bwMode="gray">
            <a:xfrm>
              <a:off x="4966" y="74"/>
              <a:ext cx="90" cy="90"/>
            </a:xfrm>
            <a:prstGeom prst="rect">
              <a:avLst/>
            </a:prstGeom>
            <a:solidFill>
              <a:srgbClr val="6699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104" name="Rectangle 32"/>
            <p:cNvSpPr>
              <a:spLocks noChangeArrowheads="1"/>
            </p:cNvSpPr>
            <p:nvPr userDrawn="1"/>
          </p:nvSpPr>
          <p:spPr bwMode="gray">
            <a:xfrm>
              <a:off x="4694" y="120"/>
              <a:ext cx="90" cy="90"/>
            </a:xfrm>
            <a:prstGeom prst="rect">
              <a:avLst/>
            </a:prstGeom>
            <a:solidFill>
              <a:srgbClr val="99CC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105" name="Rectangle 33"/>
            <p:cNvSpPr>
              <a:spLocks noChangeArrowheads="1"/>
            </p:cNvSpPr>
            <p:nvPr userDrawn="1"/>
          </p:nvSpPr>
          <p:spPr bwMode="gray">
            <a:xfrm>
              <a:off x="5284" y="300"/>
              <a:ext cx="90" cy="90"/>
            </a:xfrm>
            <a:prstGeom prst="rect">
              <a:avLst/>
            </a:prstGeom>
            <a:solidFill>
              <a:srgbClr val="99CC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106" name="Rectangle 34"/>
            <p:cNvSpPr>
              <a:spLocks noChangeArrowheads="1"/>
            </p:cNvSpPr>
            <p:nvPr userDrawn="1"/>
          </p:nvSpPr>
          <p:spPr bwMode="gray">
            <a:xfrm>
              <a:off x="5420" y="75"/>
              <a:ext cx="90" cy="90"/>
            </a:xfrm>
            <a:prstGeom prst="rect">
              <a:avLst/>
            </a:prstGeom>
            <a:solidFill>
              <a:srgbClr val="99CC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107" name="Rectangle 35"/>
            <p:cNvSpPr>
              <a:spLocks noChangeArrowheads="1"/>
            </p:cNvSpPr>
            <p:nvPr userDrawn="1"/>
          </p:nvSpPr>
          <p:spPr bwMode="gray">
            <a:xfrm>
              <a:off x="5193" y="28"/>
              <a:ext cx="136" cy="136"/>
            </a:xfrm>
            <a:prstGeom prst="rect">
              <a:avLst/>
            </a:prstGeom>
            <a:solidFill>
              <a:srgbClr val="99CC00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108" name="Rectangle 36"/>
            <p:cNvSpPr>
              <a:spLocks noChangeArrowheads="1"/>
            </p:cNvSpPr>
            <p:nvPr userDrawn="1"/>
          </p:nvSpPr>
          <p:spPr bwMode="gray">
            <a:xfrm>
              <a:off x="3742" y="391"/>
              <a:ext cx="90" cy="90"/>
            </a:xfrm>
            <a:prstGeom prst="rect">
              <a:avLst/>
            </a:prstGeom>
            <a:solidFill>
              <a:srgbClr val="99CC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109" name="Rectangle 37"/>
            <p:cNvSpPr>
              <a:spLocks noChangeArrowheads="1"/>
            </p:cNvSpPr>
            <p:nvPr userDrawn="1"/>
          </p:nvSpPr>
          <p:spPr bwMode="gray">
            <a:xfrm>
              <a:off x="5012" y="300"/>
              <a:ext cx="139" cy="136"/>
            </a:xfrm>
            <a:prstGeom prst="rect">
              <a:avLst/>
            </a:prstGeom>
            <a:solidFill>
              <a:srgbClr val="99CC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110" name="Rectangle 38"/>
            <p:cNvSpPr>
              <a:spLocks noChangeArrowheads="1"/>
            </p:cNvSpPr>
            <p:nvPr userDrawn="1"/>
          </p:nvSpPr>
          <p:spPr bwMode="gray">
            <a:xfrm>
              <a:off x="5103" y="255"/>
              <a:ext cx="90" cy="90"/>
            </a:xfrm>
            <a:prstGeom prst="rect">
              <a:avLst/>
            </a:prstGeom>
            <a:solidFill>
              <a:srgbClr val="99CC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112" name="Rectangle 40"/>
            <p:cNvSpPr>
              <a:spLocks noChangeArrowheads="1"/>
            </p:cNvSpPr>
            <p:nvPr userDrawn="1"/>
          </p:nvSpPr>
          <p:spPr bwMode="gray">
            <a:xfrm>
              <a:off x="5602" y="257"/>
              <a:ext cx="90" cy="90"/>
            </a:xfrm>
            <a:prstGeom prst="rect">
              <a:avLst/>
            </a:prstGeom>
            <a:solidFill>
              <a:srgbClr val="99CC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113" name="Rectangle 41"/>
            <p:cNvSpPr>
              <a:spLocks noChangeArrowheads="1"/>
            </p:cNvSpPr>
            <p:nvPr userDrawn="1"/>
          </p:nvSpPr>
          <p:spPr bwMode="gray">
            <a:xfrm>
              <a:off x="5208" y="462"/>
              <a:ext cx="121" cy="65"/>
            </a:xfrm>
            <a:prstGeom prst="rect">
              <a:avLst/>
            </a:prstGeom>
            <a:solidFill>
              <a:srgbClr val="99CC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114" name="Rectangle 42"/>
            <p:cNvSpPr>
              <a:spLocks noChangeArrowheads="1"/>
            </p:cNvSpPr>
            <p:nvPr userDrawn="1"/>
          </p:nvSpPr>
          <p:spPr bwMode="gray">
            <a:xfrm>
              <a:off x="5556" y="0"/>
              <a:ext cx="91" cy="73"/>
            </a:xfrm>
            <a:prstGeom prst="rect">
              <a:avLst/>
            </a:prstGeom>
            <a:solidFill>
              <a:srgbClr val="99CC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115" name="Rectangle 43"/>
            <p:cNvSpPr>
              <a:spLocks noChangeArrowheads="1"/>
            </p:cNvSpPr>
            <p:nvPr userDrawn="1"/>
          </p:nvSpPr>
          <p:spPr bwMode="gray">
            <a:xfrm>
              <a:off x="5466" y="164"/>
              <a:ext cx="136" cy="138"/>
            </a:xfrm>
            <a:prstGeom prst="rect">
              <a:avLst/>
            </a:prstGeom>
            <a:solidFill>
              <a:srgbClr val="99CC00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116" name="Rectangle 44"/>
            <p:cNvSpPr>
              <a:spLocks noChangeArrowheads="1"/>
            </p:cNvSpPr>
            <p:nvPr userDrawn="1"/>
          </p:nvSpPr>
          <p:spPr bwMode="gray">
            <a:xfrm>
              <a:off x="5611" y="412"/>
              <a:ext cx="100" cy="100"/>
            </a:xfrm>
            <a:prstGeom prst="rect">
              <a:avLst/>
            </a:prstGeom>
            <a:solidFill>
              <a:srgbClr val="99CC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118" name="Rectangle 46"/>
            <p:cNvSpPr>
              <a:spLocks noChangeArrowheads="1"/>
            </p:cNvSpPr>
            <p:nvPr userDrawn="1"/>
          </p:nvSpPr>
          <p:spPr bwMode="gray">
            <a:xfrm>
              <a:off x="5511" y="482"/>
              <a:ext cx="139" cy="45"/>
            </a:xfrm>
            <a:prstGeom prst="rect">
              <a:avLst/>
            </a:prstGeom>
            <a:solidFill>
              <a:srgbClr val="99CC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119" name="Rectangle 47"/>
            <p:cNvSpPr>
              <a:spLocks noChangeArrowheads="1"/>
            </p:cNvSpPr>
            <p:nvPr userDrawn="1"/>
          </p:nvSpPr>
          <p:spPr bwMode="gray">
            <a:xfrm>
              <a:off x="0" y="527"/>
              <a:ext cx="5760" cy="45"/>
            </a:xfrm>
            <a:prstGeom prst="rect">
              <a:avLst/>
            </a:prstGeom>
            <a:gradFill rotWithShape="1">
              <a:gsLst>
                <a:gs pos="0">
                  <a:srgbClr val="669900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79388" y="71438"/>
            <a:ext cx="8713787" cy="6207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196975"/>
            <a:ext cx="8229600" cy="4929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323850" y="6453188"/>
            <a:ext cx="2133600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333333"/>
                </a:solidFill>
              </a:defRPr>
            </a:lvl1pPr>
          </a:lstStyle>
          <a:p>
            <a:fld id="{1CE8A7A4-8E8F-44FB-BA48-6B42CA6A7557}" type="datetime1">
              <a:rPr lang="ja-JP" altLang="en-US"/>
              <a:pPr/>
              <a:t>2013/11/16</a:t>
            </a:fld>
            <a:endParaRPr lang="en-US" altLang="ja-JP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453188"/>
            <a:ext cx="2895600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333333"/>
                </a:solidFill>
              </a:defRPr>
            </a:lvl1pPr>
          </a:lstStyle>
          <a:p>
            <a:endParaRPr lang="en-US" altLang="ja-JP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686550" y="6453188"/>
            <a:ext cx="2133600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333333"/>
                </a:solidFill>
              </a:defRPr>
            </a:lvl1pPr>
          </a:lstStyle>
          <a:p>
            <a:fld id="{6C20BDD3-8DF0-4409-8B03-2C465A9FD034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40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4000">
          <a:solidFill>
            <a:schemeClr val="bg1"/>
          </a:solidFill>
          <a:latin typeface="Arial" charset="0"/>
          <a:ea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4000">
          <a:solidFill>
            <a:schemeClr val="bg1"/>
          </a:solidFill>
          <a:latin typeface="Arial" charset="0"/>
          <a:ea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4000">
          <a:solidFill>
            <a:schemeClr val="bg1"/>
          </a:solidFill>
          <a:latin typeface="Arial" charset="0"/>
          <a:ea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4000">
          <a:solidFill>
            <a:schemeClr val="bg1"/>
          </a:solidFill>
          <a:latin typeface="Arial" charset="0"/>
          <a:ea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4000">
          <a:solidFill>
            <a:schemeClr val="bg1"/>
          </a:solidFill>
          <a:latin typeface="Arial" charset="0"/>
          <a:ea typeface="ＭＳ Ｐゴシック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4000">
          <a:solidFill>
            <a:schemeClr val="bg1"/>
          </a:solidFill>
          <a:latin typeface="Arial" charset="0"/>
          <a:ea typeface="ＭＳ Ｐゴシック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4000">
          <a:solidFill>
            <a:schemeClr val="bg1"/>
          </a:solidFill>
          <a:latin typeface="Arial" charset="0"/>
          <a:ea typeface="ＭＳ Ｐゴシック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4000">
          <a:solidFill>
            <a:schemeClr val="bg1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CE8A7A4-8E8F-44FB-BA48-6B42CA6A7557}" type="datetime1">
              <a:rPr lang="ja-JP" altLang="en-US" smtClean="0"/>
              <a:pPr/>
              <a:t>2013/11/16</a:t>
            </a:fld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C20BDD3-8DF0-4409-8B03-2C465A9FD034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kumimoji="1"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kumimoji="1"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kumimoji="1"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kumimoji="1"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microsoft.com/office/2007/relationships/hdphoto" Target="../media/hdphoto2.wdp"/><Relationship Id="rId7" Type="http://schemas.openxmlformats.org/officeDocument/2006/relationships/hyperlink" Target="http://www.google.co.jp/imgres?sa=X&amp;hl=ja&amp;rlz=1T4MOCJ_jaJP435JP435&amp;biw=911&amp;bih=360&amp;tbm=isch&amp;tbnid=70wLj9ykUxpqfM:&amp;imgrefurl=http://tospa.shop-pro.jp/?pid%3D30927297&amp;docid=MIX2ZhfEj79fmM&amp;imgurl=http://img10.shop-pro.jp/PA01052/132/product/30927297_o1.jpg%3F20110523161925&amp;w=442&amp;h=302&amp;ei=oXSEUvU_4eeIAsrMgJgH&amp;zoom=1&amp;ved=1t:3588,r:43,s:0,i:222&amp;iact=rc&amp;page=6&amp;tbnh=172&amp;tbnw=267&amp;start=36&amp;ndsp=8&amp;tx=248.3333740234375&amp;ty=109.33333587646484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jpeg"/><Relationship Id="rId7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hyperlink" Target="http://www.amazon.co.jp/gp/product/images/4904337026/ref=dp_image_z_0?ie=UTF8&amp;n=465392&amp;s=books" TargetMode="Externa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5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サブタイトル 2"/>
          <p:cNvSpPr>
            <a:spLocks noGrp="1"/>
          </p:cNvSpPr>
          <p:nvPr>
            <p:ph type="subTitle" idx="1"/>
          </p:nvPr>
        </p:nvSpPr>
        <p:spPr>
          <a:xfrm>
            <a:off x="1357290" y="313378"/>
            <a:ext cx="6400800" cy="2395542"/>
          </a:xfrm>
        </p:spPr>
        <p:txBody>
          <a:bodyPr>
            <a:noAutofit/>
          </a:bodyPr>
          <a:lstStyle/>
          <a:p>
            <a:pPr algn="ctr"/>
            <a:r>
              <a:rPr kumimoji="1" lang="en-US" altLang="ja-JP" sz="36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Daisuke  </a:t>
            </a:r>
            <a:r>
              <a:rPr kumimoji="1" lang="en-US" altLang="ja-JP" sz="3600" dirty="0" err="1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Tsukahara</a:t>
            </a:r>
            <a:r>
              <a:rPr kumimoji="1" lang="en-US" altLang="ja-JP" sz="36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</a:t>
            </a:r>
          </a:p>
          <a:p>
            <a:pPr algn="ctr"/>
            <a:r>
              <a:rPr kumimoji="1" lang="en-US" altLang="ja-JP" sz="36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RN, MSN</a:t>
            </a:r>
          </a:p>
          <a:p>
            <a:pPr algn="ctr"/>
            <a:r>
              <a:rPr kumimoji="1" lang="en-US" altLang="ja-JP" sz="36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Japanese Nursing Association</a:t>
            </a:r>
          </a:p>
          <a:p>
            <a:pPr algn="ctr"/>
            <a:r>
              <a:rPr lang="en-US" altLang="ja-JP" sz="36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Tokyo, JAPAN</a:t>
            </a:r>
            <a:endParaRPr kumimoji="1" lang="en-US" altLang="ja-JP" sz="3600" dirty="0" smtClean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  <a:p>
            <a:pPr algn="ctr"/>
            <a:endParaRPr kumimoji="1" lang="ja-JP" altLang="en-US" sz="3600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410" b="92771" l="8046" r="94253">
                        <a14:foregroundMark x1="57471" y1="43373" x2="57471" y2="43373"/>
                        <a14:foregroundMark x1="24138" y1="43373" x2="24138" y2="43373"/>
                        <a14:foregroundMark x1="41379" y1="27711" x2="41379" y2="27711"/>
                        <a14:foregroundMark x1="73563" y1="36145" x2="73563" y2="36145"/>
                        <a14:foregroundMark x1="70115" y1="74699" x2="70115" y2="74699"/>
                        <a14:foregroundMark x1="36782" y1="77108" x2="36782" y2="77108"/>
                        <a14:foregroundMark x1="43678" y1="62651" x2="43678" y2="62651"/>
                        <a14:foregroundMark x1="47126" y1="48193" x2="47126" y2="48193"/>
                        <a14:foregroundMark x1="39080" y1="44578" x2="39080" y2="44578"/>
                        <a14:foregroundMark x1="66667" y1="27711" x2="66667" y2="27711"/>
                        <a14:foregroundMark x1="43678" y1="30120" x2="43678" y2="30120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1296144" cy="12365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" name="グループ化 1"/>
          <p:cNvGrpSpPr/>
          <p:nvPr/>
        </p:nvGrpSpPr>
        <p:grpSpPr>
          <a:xfrm>
            <a:off x="899591" y="3284984"/>
            <a:ext cx="7632849" cy="3168351"/>
            <a:chOff x="179513" y="3123194"/>
            <a:chExt cx="8836678" cy="3618174"/>
          </a:xfrm>
        </p:grpSpPr>
        <p:pic>
          <p:nvPicPr>
            <p:cNvPr id="9" name="Picture 2" descr="C:\Users\daisuke\Desktop\ボイジー写真\CIMG1109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3" y="3123195"/>
              <a:ext cx="4608512" cy="36181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3" descr="C:\Users\daisuke\Desktop\ハワイ写真\CIMG0717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3123194"/>
              <a:ext cx="4444191" cy="36181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テキスト ボックス 2"/>
          <p:cNvSpPr txBox="1"/>
          <p:nvPr/>
        </p:nvSpPr>
        <p:spPr>
          <a:xfrm>
            <a:off x="1691680" y="6453336"/>
            <a:ext cx="2351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With </a:t>
            </a:r>
            <a:r>
              <a:rPr lang="en-US" altLang="ja-JP" dirty="0"/>
              <a:t>C</a:t>
            </a:r>
            <a:r>
              <a:rPr lang="en-US" altLang="ja-JP" dirty="0" smtClean="0"/>
              <a:t>onrad in Idaho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508104" y="6453336"/>
            <a:ext cx="2133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With Ron in Hawaii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13" b="99166" l="2210" r="97790">
                        <a14:foregroundMark x1="27210" y1="23644" x2="27210" y2="23644"/>
                        <a14:foregroundMark x1="25414" y1="16690" x2="25414" y2="16690"/>
                        <a14:foregroundMark x1="20304" y1="7232" x2="20304" y2="7232"/>
                        <a14:foregroundMark x1="18923" y1="18637" x2="18923" y2="18637"/>
                        <a14:foregroundMark x1="17127" y1="26982" x2="17127" y2="26982"/>
                        <a14:foregroundMark x1="11740" y1="29624" x2="11740" y2="29624"/>
                        <a14:foregroundMark x1="5110" y1="34214" x2="5110" y2="34214"/>
                        <a14:foregroundMark x1="8840" y1="38248" x2="8840" y2="38248"/>
                        <a14:foregroundMark x1="32320" y1="28790" x2="32320" y2="28790"/>
                        <a14:foregroundMark x1="24586" y1="34214" x2="24586" y2="34214"/>
                        <a14:foregroundMark x1="38260" y1="25869" x2="38260" y2="25869"/>
                        <a14:foregroundMark x1="41989" y1="22114" x2="41989" y2="22114"/>
                        <a14:foregroundMark x1="86878" y1="88317" x2="86878" y2="88317"/>
                        <a14:foregroundMark x1="6906" y1="42281" x2="6906" y2="42281"/>
                        <a14:foregroundMark x1="9116" y1="31015" x2="9116" y2="31015"/>
                        <a14:foregroundMark x1="15470" y1="32267" x2="15470" y2="32267"/>
                        <a14:foregroundMark x1="20856" y1="29624" x2="20856" y2="29624"/>
                        <a14:foregroundMark x1="21685" y1="25313" x2="21685" y2="25313"/>
                        <a14:foregroundMark x1="21961" y1="19889" x2="21961" y2="19889"/>
                        <a14:foregroundMark x1="30525" y1="19889" x2="30525" y2="19889"/>
                        <a14:foregroundMark x1="30525" y1="25591" x2="30525" y2="25591"/>
                        <a14:foregroundMark x1="25691" y1="30181" x2="25691" y2="30181"/>
                        <a14:foregroundMark x1="28867" y1="33658" x2="28867" y2="33658"/>
                        <a14:foregroundMark x1="37155" y1="21001" x2="37155" y2="21001"/>
                        <a14:foregroundMark x1="24033" y1="12935" x2="24033" y2="12935"/>
                        <a14:foregroundMark x1="32044" y1="17524" x2="32044" y2="17524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5496" y="1738284"/>
            <a:ext cx="4385297" cy="43550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457200" y="185004"/>
            <a:ext cx="8229600" cy="1143000"/>
          </a:xfrm>
        </p:spPr>
        <p:txBody>
          <a:bodyPr/>
          <a:lstStyle/>
          <a:p>
            <a:pPr marL="0" indent="0" algn="ctr">
              <a:buNone/>
            </a:pPr>
            <a:r>
              <a:rPr kumimoji="1" lang="en-US" altLang="ja-JP" dirty="0" smtClean="0"/>
              <a:t>JAPAN</a:t>
            </a:r>
            <a:endParaRPr kumimoji="1" lang="ja-JP" altLang="en-US" dirty="0"/>
          </a:p>
        </p:txBody>
      </p:sp>
      <p:sp>
        <p:nvSpPr>
          <p:cNvPr id="2" name="円/楕円 1"/>
          <p:cNvSpPr/>
          <p:nvPr/>
        </p:nvSpPr>
        <p:spPr>
          <a:xfrm>
            <a:off x="3203848" y="3861048"/>
            <a:ext cx="576064" cy="57606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60" b="99625" l="200" r="995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2763" y="1725036"/>
            <a:ext cx="4008023" cy="21360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 descr="C:\Users\daisuke\Desktop\AARC presantation\清瀬写真\img_66970_8889753_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2763" y="3999954"/>
            <a:ext cx="4008023" cy="266940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右矢印 7"/>
          <p:cNvSpPr/>
          <p:nvPr/>
        </p:nvSpPr>
        <p:spPr>
          <a:xfrm rot="19188582">
            <a:off x="4173664" y="3016949"/>
            <a:ext cx="1177900" cy="4846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129" name="Picture 9" descr="https://encrypted-tbn3.gstatic.com/images?q=tbn:ANd9GcShUqI1Y8Rm3jzh5yYj37j_QpPS-7Y8_OiI7YavP-FUoSLsjEIO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0885"/>
            <a:ext cx="1870720" cy="1272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テキスト ボックス 9"/>
          <p:cNvSpPr txBox="1"/>
          <p:nvPr/>
        </p:nvSpPr>
        <p:spPr>
          <a:xfrm>
            <a:off x="6732240" y="1628800"/>
            <a:ext cx="11242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Tokyo</a:t>
            </a:r>
            <a:endParaRPr kumimoji="1" lang="ja-JP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93197-F622-45D9-AF49-00C81A4A7081}" type="slidenum">
              <a:rPr lang="en-US" altLang="ja-JP" smtClean="0"/>
              <a:pPr/>
              <a:t>2</a:t>
            </a:fld>
            <a:endParaRPr lang="en-US" altLang="ja-JP"/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ja-JP" dirty="0" smtClean="0"/>
              <a:t>Tokyo</a:t>
            </a:r>
            <a:endParaRPr kumimoji="1" lang="ja-JP" altLang="en-US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1213" y="110362"/>
            <a:ext cx="922174" cy="10219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コンテンツ プレースホルダー 7"/>
          <p:cNvSpPr>
            <a:spLocks noGrp="1"/>
          </p:cNvSpPr>
          <p:nvPr>
            <p:ph sz="quarter" idx="13"/>
          </p:nvPr>
        </p:nvSpPr>
        <p:spPr>
          <a:xfrm>
            <a:off x="611560" y="1124743"/>
            <a:ext cx="3744416" cy="266429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ja-JP" sz="3200" dirty="0" smtClean="0"/>
              <a:t>  Nature</a:t>
            </a:r>
          </a:p>
          <a:p>
            <a:pPr>
              <a:lnSpc>
                <a:spcPct val="150000"/>
              </a:lnSpc>
            </a:pPr>
            <a:r>
              <a:rPr kumimoji="1" lang="en-US" altLang="ja-JP" sz="3200" dirty="0" smtClean="0"/>
              <a:t>  Culture</a:t>
            </a:r>
          </a:p>
          <a:p>
            <a:pPr>
              <a:lnSpc>
                <a:spcPct val="150000"/>
              </a:lnSpc>
            </a:pPr>
            <a:r>
              <a:rPr lang="en-US" altLang="ja-JP" sz="3200" dirty="0" smtClean="0"/>
              <a:t>  Structure</a:t>
            </a:r>
          </a:p>
          <a:p>
            <a:pPr>
              <a:lnSpc>
                <a:spcPct val="150000"/>
              </a:lnSpc>
            </a:pPr>
            <a:endParaRPr kumimoji="1" lang="en-US" altLang="ja-JP" sz="3200" dirty="0" smtClean="0"/>
          </a:p>
        </p:txBody>
      </p:sp>
      <p:pic>
        <p:nvPicPr>
          <p:cNvPr id="7170" name="Picture 2" descr="http://www.freedom-craft.com/wallpaper/shinjuku/olympic_im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1234" y="4149080"/>
            <a:ext cx="3996443" cy="26642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komekami.sakura.ne.jp/wp-content/uploads/p8064584-500x37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833" y="1126518"/>
            <a:ext cx="3934072" cy="29505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ミシュランガイド東京・横浜・湘南2013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381186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12" descr="二代大谷鬼次の奴江戸兵衛（歌舞伎役者絵）：東洲斎写楽（浮世絵 AI/EPS）"/>
          <p:cNvSpPr>
            <a:spLocks noChangeAspect="1" noChangeArrowheads="1"/>
          </p:cNvSpPr>
          <p:nvPr/>
        </p:nvSpPr>
        <p:spPr bwMode="auto">
          <a:xfrm>
            <a:off x="63500" y="-136525"/>
            <a:ext cx="428625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7181" name="Picture 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997" y="3811861"/>
            <a:ext cx="1836963" cy="2857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554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kumimoji="1" lang="ja-JP" altLang="en-US" dirty="0" smtClean="0"/>
              <a:t>ＪＮＡ </a:t>
            </a:r>
            <a:endParaRPr kumimoji="1" lang="ja-JP" altLang="en-US" dirty="0"/>
          </a:p>
        </p:txBody>
      </p:sp>
      <p:pic>
        <p:nvPicPr>
          <p:cNvPr id="12" name="Picture 2" descr="C:\Users\daisuke\Desktop\AARC presantation\清瀬写真\写真①＿こちらに変更DSC_91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21" y="1196752"/>
            <a:ext cx="3650298" cy="54897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daisuke\Desktop\AARC presantation\清瀬写真\432805955_c9aaabc47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342" y="1256934"/>
            <a:ext cx="4510995" cy="30026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10" b="92771" l="8046" r="94253">
                        <a14:foregroundMark x1="57471" y1="43373" x2="57471" y2="43373"/>
                        <a14:foregroundMark x1="24138" y1="43373" x2="24138" y2="43373"/>
                        <a14:foregroundMark x1="41379" y1="27711" x2="41379" y2="27711"/>
                        <a14:foregroundMark x1="73563" y1="36145" x2="73563" y2="36145"/>
                        <a14:foregroundMark x1="70115" y1="74699" x2="70115" y2="74699"/>
                        <a14:foregroundMark x1="36782" y1="77108" x2="36782" y2="77108"/>
                        <a14:foregroundMark x1="43678" y1="62651" x2="43678" y2="62651"/>
                        <a14:foregroundMark x1="47126" y1="48193" x2="47126" y2="48193"/>
                        <a14:foregroundMark x1="39080" y1="44578" x2="39080" y2="44578"/>
                        <a14:foregroundMark x1="66667" y1="27711" x2="66667" y2="27711"/>
                        <a14:foregroundMark x1="43678" y1="30120" x2="43678" y2="30120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937272" y="76308"/>
            <a:ext cx="1152128" cy="10991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コンテンツ プレースホルダー 16"/>
          <p:cNvSpPr>
            <a:spLocks noGrp="1"/>
          </p:cNvSpPr>
          <p:nvPr>
            <p:ph sz="quarter" idx="13"/>
          </p:nvPr>
        </p:nvSpPr>
        <p:spPr>
          <a:xfrm>
            <a:off x="3995936" y="4358956"/>
            <a:ext cx="5040559" cy="2598436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en-US" altLang="ja-JP" dirty="0" smtClean="0"/>
              <a:t>  Participation </a:t>
            </a:r>
            <a:r>
              <a:rPr lang="en-US" altLang="ja-JP" dirty="0"/>
              <a:t>in Policy making</a:t>
            </a:r>
          </a:p>
          <a:p>
            <a:pPr lvl="1"/>
            <a:r>
              <a:rPr lang="en-US" altLang="ja-JP" dirty="0" smtClean="0"/>
              <a:t>  International </a:t>
            </a:r>
            <a:r>
              <a:rPr lang="en-US" altLang="ja-JP" dirty="0"/>
              <a:t>Activities</a:t>
            </a:r>
          </a:p>
          <a:p>
            <a:pPr lvl="1"/>
            <a:r>
              <a:rPr lang="en-US" altLang="ja-JP" dirty="0" smtClean="0"/>
              <a:t>  Credentialing</a:t>
            </a:r>
            <a:endParaRPr lang="en-US" altLang="ja-JP" dirty="0"/>
          </a:p>
          <a:p>
            <a:pPr lvl="1"/>
            <a:r>
              <a:rPr lang="en-US" altLang="ja-JP" dirty="0" smtClean="0"/>
              <a:t>  Public </a:t>
            </a:r>
            <a:r>
              <a:rPr lang="en-US" altLang="ja-JP" dirty="0"/>
              <a:t>Relations and Information</a:t>
            </a:r>
          </a:p>
          <a:p>
            <a:pPr lvl="1"/>
            <a:r>
              <a:rPr lang="en-US" altLang="ja-JP" dirty="0" smtClean="0"/>
              <a:t>  Education </a:t>
            </a:r>
            <a:r>
              <a:rPr lang="en-US" altLang="ja-JP" dirty="0"/>
              <a:t>and Research</a:t>
            </a:r>
          </a:p>
          <a:p>
            <a:pPr lvl="1"/>
            <a:r>
              <a:rPr lang="en-US" altLang="ja-JP" dirty="0" smtClean="0"/>
              <a:t>  Nursing </a:t>
            </a:r>
            <a:r>
              <a:rPr lang="en-US" altLang="ja-JP" dirty="0"/>
              <a:t>in community</a:t>
            </a:r>
          </a:p>
          <a:p>
            <a:pPr lvl="1"/>
            <a:r>
              <a:rPr lang="en-US" altLang="ja-JP" dirty="0" smtClean="0"/>
              <a:t>  Recruitment </a:t>
            </a:r>
            <a:r>
              <a:rPr lang="en-US" altLang="ja-JP" dirty="0"/>
              <a:t>and Human </a:t>
            </a:r>
            <a:r>
              <a:rPr lang="en-US" altLang="ja-JP" dirty="0" smtClean="0"/>
              <a:t>Resources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25562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ja-JP" dirty="0" smtClean="0"/>
              <a:t>Respiratory Care in Japan</a:t>
            </a:r>
            <a:r>
              <a:rPr kumimoji="1" lang="ja-JP" altLang="en-US" dirty="0" smtClean="0"/>
              <a:t> </a:t>
            </a:r>
            <a:endParaRPr kumimoji="1" lang="ja-JP" altLang="en-US" dirty="0"/>
          </a:p>
        </p:txBody>
      </p:sp>
      <p:pic>
        <p:nvPicPr>
          <p:cNvPr id="8194" name="Picture 2" descr="H:\20130708\呼吸ケア増刊号写真\CIMG04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80867"/>
            <a:ext cx="8352928" cy="57614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コンテンツ プレースホルダー 7"/>
          <p:cNvSpPr>
            <a:spLocks noGrp="1"/>
          </p:cNvSpPr>
          <p:nvPr>
            <p:ph sz="quarter" idx="13"/>
          </p:nvPr>
        </p:nvSpPr>
        <p:spPr>
          <a:xfrm>
            <a:off x="395536" y="1556791"/>
            <a:ext cx="8748464" cy="2664297"/>
          </a:xfrm>
        </p:spPr>
        <p:txBody>
          <a:bodyPr>
            <a:noAutofit/>
          </a:bodyPr>
          <a:lstStyle/>
          <a:p>
            <a:pPr>
              <a:lnSpc>
                <a:spcPct val="250000"/>
              </a:lnSpc>
            </a:pPr>
            <a:r>
              <a:rPr lang="en-US" altLang="ja-JP" sz="3600" b="1" dirty="0" smtClean="0"/>
              <a:t>  Who Perform </a:t>
            </a:r>
            <a:r>
              <a:rPr lang="en-US" altLang="ja-JP" sz="3600" b="1" dirty="0" smtClean="0"/>
              <a:t>Respiratory Care</a:t>
            </a:r>
            <a:r>
              <a:rPr lang="en-US" altLang="ja-JP" sz="3600" b="1" dirty="0" smtClean="0"/>
              <a:t> ?</a:t>
            </a:r>
            <a:endParaRPr lang="en-US" altLang="ja-JP" sz="3600" b="1" dirty="0" smtClean="0"/>
          </a:p>
          <a:p>
            <a:pPr>
              <a:lnSpc>
                <a:spcPct val="250000"/>
              </a:lnSpc>
            </a:pPr>
            <a:r>
              <a:rPr kumimoji="1" lang="en-US" altLang="ja-JP" sz="3600" b="1" dirty="0" smtClean="0"/>
              <a:t>  How are </a:t>
            </a:r>
            <a:r>
              <a:rPr kumimoji="1" lang="en-US" altLang="ja-JP" sz="3600" b="1" dirty="0" smtClean="0"/>
              <a:t>they </a:t>
            </a:r>
            <a:r>
              <a:rPr kumimoji="1" lang="en-US" altLang="ja-JP" sz="3600" b="1" dirty="0" smtClean="0"/>
              <a:t>trained ?</a:t>
            </a:r>
          </a:p>
          <a:p>
            <a:pPr>
              <a:lnSpc>
                <a:spcPct val="250000"/>
              </a:lnSpc>
            </a:pPr>
            <a:r>
              <a:rPr lang="en-US" altLang="ja-JP" sz="3600" b="1" dirty="0" smtClean="0"/>
              <a:t>  What are their responsibility?</a:t>
            </a:r>
          </a:p>
          <a:p>
            <a:pPr>
              <a:lnSpc>
                <a:spcPct val="250000"/>
              </a:lnSpc>
            </a:pPr>
            <a:endParaRPr kumimoji="1" lang="en-US" altLang="ja-JP" sz="3600" dirty="0" smtClean="0"/>
          </a:p>
        </p:txBody>
      </p:sp>
    </p:spTree>
    <p:extLst>
      <p:ext uri="{BB962C8B-B14F-4D97-AF65-F5344CB8AC3E}">
        <p14:creationId xmlns:p14="http://schemas.microsoft.com/office/powerpoint/2010/main" val="146955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114300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en-US" altLang="ja-JP" dirty="0" smtClean="0"/>
              <a:t>Respiratory Care Society in Japan</a:t>
            </a:r>
            <a:r>
              <a:rPr kumimoji="1" lang="ja-JP" altLang="en-US" dirty="0" smtClean="0"/>
              <a:t> </a:t>
            </a:r>
            <a:endParaRPr kumimoji="1" lang="ja-JP" altLang="en-US" dirty="0"/>
          </a:p>
        </p:txBody>
      </p:sp>
      <p:sp>
        <p:nvSpPr>
          <p:cNvPr id="7" name="コンテンツ プレースホルダー 7"/>
          <p:cNvSpPr>
            <a:spLocks noGrp="1"/>
          </p:cNvSpPr>
          <p:nvPr>
            <p:ph sz="quarter" idx="13"/>
          </p:nvPr>
        </p:nvSpPr>
        <p:spPr>
          <a:xfrm>
            <a:off x="395536" y="1556791"/>
            <a:ext cx="8568952" cy="2664297"/>
          </a:xfrm>
        </p:spPr>
        <p:txBody>
          <a:bodyPr>
            <a:noAutofit/>
          </a:bodyPr>
          <a:lstStyle/>
          <a:p>
            <a:r>
              <a:rPr lang="en-US" altLang="ja-JP" sz="3600" dirty="0" smtClean="0"/>
              <a:t>  </a:t>
            </a:r>
            <a:r>
              <a:rPr lang="en-US" altLang="ja-JP" sz="3600" b="1" dirty="0"/>
              <a:t>The Japanese Respiratory Society</a:t>
            </a:r>
            <a:endParaRPr lang="ja-JP" altLang="ja-JP" sz="3600" b="1" dirty="0"/>
          </a:p>
          <a:p>
            <a:r>
              <a:rPr lang="en-US" altLang="ja-JP" sz="3600" b="1" dirty="0" smtClean="0"/>
              <a:t>  The </a:t>
            </a:r>
            <a:r>
              <a:rPr lang="en-US" altLang="ja-JP" sz="3600" b="1" dirty="0"/>
              <a:t>Japanese Society of </a:t>
            </a:r>
            <a:endParaRPr lang="en-US" altLang="ja-JP" sz="3600" b="1" dirty="0" smtClean="0"/>
          </a:p>
          <a:p>
            <a:pPr marL="45720" indent="0">
              <a:buNone/>
            </a:pPr>
            <a:r>
              <a:rPr lang="en-US" altLang="ja-JP" sz="3600" b="1" dirty="0" smtClean="0"/>
              <a:t>    Intensive Care </a:t>
            </a:r>
            <a:r>
              <a:rPr lang="en-US" altLang="ja-JP" sz="3600" b="1" dirty="0"/>
              <a:t>Medicine</a:t>
            </a:r>
            <a:endParaRPr lang="ja-JP" altLang="ja-JP" sz="3600" b="1" dirty="0"/>
          </a:p>
          <a:p>
            <a:r>
              <a:rPr lang="en-US" altLang="ja-JP" sz="3600" b="1" dirty="0" smtClean="0"/>
              <a:t>  Japan </a:t>
            </a:r>
            <a:r>
              <a:rPr lang="en-US" altLang="ja-JP" sz="3600" b="1" dirty="0"/>
              <a:t>Society of </a:t>
            </a:r>
            <a:endParaRPr lang="en-US" altLang="ja-JP" sz="3600" b="1" dirty="0" smtClean="0"/>
          </a:p>
          <a:p>
            <a:pPr marL="45720" indent="0">
              <a:buNone/>
            </a:pPr>
            <a:r>
              <a:rPr lang="en-US" altLang="ja-JP" sz="3600" b="1" dirty="0" smtClean="0"/>
              <a:t>    Respiratory </a:t>
            </a:r>
            <a:r>
              <a:rPr lang="en-US" altLang="ja-JP" sz="3600" b="1" dirty="0"/>
              <a:t>Care </a:t>
            </a:r>
            <a:r>
              <a:rPr lang="en-US" altLang="ja-JP" sz="3600" b="1" dirty="0" smtClean="0"/>
              <a:t>Medicine</a:t>
            </a:r>
            <a:endParaRPr lang="ja-JP" altLang="ja-JP" sz="3600" b="1" dirty="0"/>
          </a:p>
          <a:p>
            <a:r>
              <a:rPr lang="en-US" altLang="ja-JP" sz="3600" b="1" dirty="0" smtClean="0"/>
              <a:t>  The </a:t>
            </a:r>
            <a:r>
              <a:rPr lang="en-US" altLang="ja-JP" sz="3600" b="1" dirty="0"/>
              <a:t>Japan Society for </a:t>
            </a:r>
            <a:endParaRPr lang="en-US" altLang="ja-JP" sz="3600" b="1" dirty="0" smtClean="0"/>
          </a:p>
          <a:p>
            <a:pPr marL="45720" indent="0">
              <a:buNone/>
            </a:pPr>
            <a:r>
              <a:rPr lang="en-US" altLang="ja-JP" sz="3600" b="1" dirty="0" smtClean="0"/>
              <a:t>    Respiratory care </a:t>
            </a:r>
            <a:r>
              <a:rPr lang="en-US" altLang="ja-JP" sz="3600" b="1" dirty="0"/>
              <a:t>and Rehabilitation</a:t>
            </a:r>
            <a:endParaRPr lang="ja-JP" altLang="ja-JP" sz="3600" b="1" dirty="0"/>
          </a:p>
        </p:txBody>
      </p:sp>
    </p:spTree>
    <p:extLst>
      <p:ext uri="{BB962C8B-B14F-4D97-AF65-F5344CB8AC3E}">
        <p14:creationId xmlns:p14="http://schemas.microsoft.com/office/powerpoint/2010/main" val="2558389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daisuke\Desktop\ハワイ写真\CIMG08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18964"/>
            <a:ext cx="8352928" cy="51944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114300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en-US" altLang="ja-JP" dirty="0" smtClean="0"/>
              <a:t>Names of Host Cities and institutions</a:t>
            </a:r>
            <a:r>
              <a:rPr kumimoji="1" lang="ja-JP" altLang="en-US" dirty="0" smtClean="0"/>
              <a:t> </a:t>
            </a:r>
            <a:endParaRPr kumimoji="1" lang="ja-JP" altLang="en-US" dirty="0"/>
          </a:p>
        </p:txBody>
      </p:sp>
      <p:sp>
        <p:nvSpPr>
          <p:cNvPr id="7" name="コンテンツ プレースホルダー 7"/>
          <p:cNvSpPr>
            <a:spLocks noGrp="1"/>
          </p:cNvSpPr>
          <p:nvPr>
            <p:ph sz="quarter" idx="13"/>
          </p:nvPr>
        </p:nvSpPr>
        <p:spPr>
          <a:xfrm>
            <a:off x="395536" y="1772815"/>
            <a:ext cx="8568952" cy="2664297"/>
          </a:xfrm>
        </p:spPr>
        <p:txBody>
          <a:bodyPr>
            <a:noAutofit/>
          </a:bodyPr>
          <a:lstStyle/>
          <a:p>
            <a:r>
              <a:rPr lang="en-US" altLang="ja-JP" sz="3600" dirty="0" smtClean="0"/>
              <a:t>  </a:t>
            </a:r>
            <a:r>
              <a:rPr lang="en-US" altLang="ja-JP" sz="3600" b="1" dirty="0" smtClean="0"/>
              <a:t>Honolulu </a:t>
            </a:r>
            <a:r>
              <a:rPr lang="en-US" altLang="ja-JP" sz="3600" b="1" dirty="0"/>
              <a:t>Hawaii</a:t>
            </a:r>
            <a:endParaRPr lang="ja-JP" altLang="ja-JP" sz="3600" b="1" dirty="0"/>
          </a:p>
          <a:p>
            <a:pPr marL="45720" indent="0">
              <a:buNone/>
            </a:pPr>
            <a:r>
              <a:rPr lang="en-US" altLang="ja-JP" sz="2400" b="1" dirty="0" smtClean="0"/>
              <a:t>  Castle </a:t>
            </a:r>
            <a:r>
              <a:rPr lang="en-US" altLang="ja-JP" sz="2400" b="1" dirty="0"/>
              <a:t>Medical </a:t>
            </a:r>
            <a:r>
              <a:rPr lang="en-US" altLang="ja-JP" sz="2400" b="1" dirty="0" smtClean="0"/>
              <a:t>Center, </a:t>
            </a:r>
            <a:r>
              <a:rPr lang="en-US" altLang="ja-JP" sz="2400" b="1" dirty="0" err="1" smtClean="0"/>
              <a:t>Kuakini</a:t>
            </a:r>
            <a:r>
              <a:rPr lang="en-US" altLang="ja-JP" sz="2400" b="1" dirty="0" smtClean="0"/>
              <a:t> </a:t>
            </a:r>
            <a:r>
              <a:rPr lang="en-US" altLang="ja-JP" sz="2400" b="1" dirty="0"/>
              <a:t>Medical Center</a:t>
            </a:r>
            <a:endParaRPr lang="ja-JP" altLang="ja-JP" sz="2400" b="1" dirty="0"/>
          </a:p>
          <a:p>
            <a:pPr marL="45720" indent="0">
              <a:buNone/>
            </a:pPr>
            <a:r>
              <a:rPr lang="en-US" altLang="ja-JP" sz="2400" b="1" dirty="0" smtClean="0"/>
              <a:t>  Queen’s </a:t>
            </a:r>
            <a:r>
              <a:rPr lang="en-US" altLang="ja-JP" sz="2400" b="1" dirty="0"/>
              <a:t>Medical </a:t>
            </a:r>
            <a:r>
              <a:rPr lang="en-US" altLang="ja-JP" sz="2400" b="1" dirty="0" smtClean="0"/>
              <a:t>Center, Kaiser </a:t>
            </a:r>
            <a:r>
              <a:rPr lang="en-US" altLang="ja-JP" sz="2400" b="1" dirty="0"/>
              <a:t>Permanente Hospital</a:t>
            </a:r>
            <a:endParaRPr lang="ja-JP" altLang="ja-JP" sz="2400" b="1" dirty="0"/>
          </a:p>
          <a:p>
            <a:pPr marL="45720" indent="0">
              <a:buNone/>
            </a:pPr>
            <a:r>
              <a:rPr lang="en-US" altLang="ja-JP" sz="2400" b="1" dirty="0" smtClean="0"/>
              <a:t>  </a:t>
            </a:r>
            <a:r>
              <a:rPr lang="en-US" altLang="ja-JP" sz="2400" b="1" dirty="0" err="1" smtClean="0"/>
              <a:t>Kulana</a:t>
            </a:r>
            <a:r>
              <a:rPr lang="en-US" altLang="ja-JP" sz="2400" b="1" dirty="0" smtClean="0"/>
              <a:t> </a:t>
            </a:r>
            <a:r>
              <a:rPr lang="en-US" altLang="ja-JP" sz="2400" b="1" dirty="0" err="1"/>
              <a:t>Malama</a:t>
            </a:r>
            <a:r>
              <a:rPr lang="en-US" altLang="ja-JP" sz="2400" b="1" dirty="0"/>
              <a:t>(Nursing </a:t>
            </a:r>
            <a:r>
              <a:rPr lang="en-US" altLang="ja-JP" sz="2400" b="1" dirty="0" smtClean="0"/>
              <a:t>Home)</a:t>
            </a:r>
            <a:r>
              <a:rPr lang="en-US" altLang="ja-JP" sz="2400" b="1" dirty="0"/>
              <a:t>,</a:t>
            </a:r>
            <a:r>
              <a:rPr lang="en-US" altLang="ja-JP" sz="2400" b="1" dirty="0" smtClean="0"/>
              <a:t>Apria Healthcare</a:t>
            </a:r>
            <a:endParaRPr lang="en-US" altLang="ja-JP" sz="2400" b="1" dirty="0"/>
          </a:p>
          <a:p>
            <a:pPr marL="45720" indent="0">
              <a:buNone/>
            </a:pPr>
            <a:r>
              <a:rPr lang="en-US" altLang="ja-JP" sz="2400" b="1" dirty="0" smtClean="0"/>
              <a:t>  University </a:t>
            </a:r>
            <a:r>
              <a:rPr lang="en-US" altLang="ja-JP" sz="2400" b="1" dirty="0"/>
              <a:t>of Hawaii </a:t>
            </a:r>
            <a:r>
              <a:rPr lang="en-US" altLang="ja-JP" sz="2400" b="1" dirty="0" err="1"/>
              <a:t>Kapiolani</a:t>
            </a:r>
            <a:r>
              <a:rPr lang="en-US" altLang="ja-JP" sz="2400" b="1" dirty="0"/>
              <a:t> community </a:t>
            </a:r>
            <a:r>
              <a:rPr lang="en-US" altLang="ja-JP" sz="2400" b="1" dirty="0" smtClean="0"/>
              <a:t>college</a:t>
            </a:r>
            <a:r>
              <a:rPr lang="en-US" altLang="ja-JP" sz="3600" dirty="0"/>
              <a:t> </a:t>
            </a:r>
            <a:endParaRPr lang="ja-JP" altLang="ja-JP" sz="3600" dirty="0" smtClean="0"/>
          </a:p>
          <a:p>
            <a:r>
              <a:rPr lang="en-US" altLang="ja-JP" sz="3600" b="1" dirty="0" smtClean="0"/>
              <a:t>  Boise Idaho</a:t>
            </a:r>
            <a:endParaRPr lang="ja-JP" altLang="ja-JP" sz="3600" b="1" dirty="0" smtClean="0"/>
          </a:p>
          <a:p>
            <a:pPr marL="45720" indent="0">
              <a:buNone/>
            </a:pPr>
            <a:r>
              <a:rPr lang="en-US" altLang="ja-JP" sz="2400" b="1" dirty="0" smtClean="0"/>
              <a:t>  Saint </a:t>
            </a:r>
            <a:r>
              <a:rPr lang="en-US" altLang="ja-JP" sz="2400" b="1" dirty="0" err="1"/>
              <a:t>Alphonsus</a:t>
            </a:r>
            <a:r>
              <a:rPr lang="en-US" altLang="ja-JP" sz="2400" b="1" dirty="0"/>
              <a:t> </a:t>
            </a:r>
            <a:r>
              <a:rPr lang="en-US" altLang="ja-JP" sz="2400" b="1" dirty="0" smtClean="0"/>
              <a:t>RMC, Saint </a:t>
            </a:r>
            <a:r>
              <a:rPr lang="en-US" altLang="ja-JP" sz="2400" b="1" dirty="0"/>
              <a:t>Luke’s Hospital</a:t>
            </a:r>
            <a:endParaRPr lang="ja-JP" altLang="ja-JP" sz="2400" b="1" dirty="0"/>
          </a:p>
          <a:p>
            <a:pPr marL="45720" indent="0">
              <a:buNone/>
            </a:pPr>
            <a:r>
              <a:rPr lang="en-US" altLang="ja-JP" sz="2400" b="1" dirty="0" smtClean="0"/>
              <a:t>  West </a:t>
            </a:r>
            <a:r>
              <a:rPr lang="en-US" altLang="ja-JP" sz="2400" b="1" dirty="0"/>
              <a:t>Valley Medical </a:t>
            </a:r>
            <a:r>
              <a:rPr lang="en-US" altLang="ja-JP" sz="2400" b="1" dirty="0" smtClean="0"/>
              <a:t>Center, VA </a:t>
            </a:r>
            <a:r>
              <a:rPr lang="en-US" altLang="ja-JP" sz="2400" b="1" dirty="0"/>
              <a:t>Hospital</a:t>
            </a:r>
            <a:endParaRPr lang="ja-JP" altLang="ja-JP" sz="2400" b="1" dirty="0"/>
          </a:p>
          <a:p>
            <a:pPr marL="45720" indent="0">
              <a:buNone/>
            </a:pPr>
            <a:r>
              <a:rPr lang="en-US" altLang="ja-JP" sz="2400" b="1" dirty="0" smtClean="0"/>
              <a:t>  Boise </a:t>
            </a:r>
            <a:r>
              <a:rPr lang="en-US" altLang="ja-JP" sz="2400" b="1" dirty="0"/>
              <a:t>state University</a:t>
            </a:r>
            <a:endParaRPr lang="ja-JP" altLang="ja-JP" sz="2400" b="1" dirty="0"/>
          </a:p>
          <a:p>
            <a:pPr>
              <a:lnSpc>
                <a:spcPct val="250000"/>
              </a:lnSpc>
            </a:pPr>
            <a:endParaRPr kumimoji="1" lang="en-US" altLang="ja-JP" sz="3600" dirty="0" smtClean="0"/>
          </a:p>
        </p:txBody>
      </p:sp>
    </p:spTree>
    <p:extLst>
      <p:ext uri="{BB962C8B-B14F-4D97-AF65-F5344CB8AC3E}">
        <p14:creationId xmlns:p14="http://schemas.microsoft.com/office/powerpoint/2010/main" val="129729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Users\daisuke\Desktop\ボイジー写真\CIMG10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8712968" cy="49398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en-US" altLang="ja-JP" dirty="0" smtClean="0"/>
              <a:t>What did I value most from </a:t>
            </a:r>
            <a:br>
              <a:rPr lang="en-US" altLang="ja-JP" dirty="0" smtClean="0"/>
            </a:br>
            <a:r>
              <a:rPr lang="en-US" altLang="ja-JP" dirty="0" smtClean="0"/>
              <a:t>Host City visited?</a:t>
            </a:r>
            <a:r>
              <a:rPr kumimoji="1" lang="ja-JP" altLang="en-US" dirty="0" smtClean="0"/>
              <a:t> </a:t>
            </a:r>
            <a:endParaRPr kumimoji="1" lang="ja-JP" altLang="en-US" dirty="0"/>
          </a:p>
        </p:txBody>
      </p:sp>
      <p:sp>
        <p:nvSpPr>
          <p:cNvPr id="7" name="コンテンツ プレースホルダー 7"/>
          <p:cNvSpPr>
            <a:spLocks noGrp="1"/>
          </p:cNvSpPr>
          <p:nvPr>
            <p:ph sz="quarter" idx="13"/>
          </p:nvPr>
        </p:nvSpPr>
        <p:spPr>
          <a:xfrm>
            <a:off x="395536" y="1556791"/>
            <a:ext cx="8568952" cy="2664297"/>
          </a:xfrm>
        </p:spPr>
        <p:txBody>
          <a:bodyPr>
            <a:noAutofit/>
          </a:bodyPr>
          <a:lstStyle/>
          <a:p>
            <a:pPr>
              <a:lnSpc>
                <a:spcPct val="250000"/>
              </a:lnSpc>
            </a:pPr>
            <a:r>
              <a:rPr lang="en-US" altLang="ja-JP" sz="3600" dirty="0" smtClean="0"/>
              <a:t>  </a:t>
            </a:r>
            <a:r>
              <a:rPr lang="en-US" altLang="ja-JP" sz="3600" b="1" dirty="0" smtClean="0"/>
              <a:t>Respiratory Care </a:t>
            </a:r>
            <a:r>
              <a:rPr lang="en-US" altLang="ja-JP" sz="3600" b="1" dirty="0" smtClean="0"/>
              <a:t>for patients</a:t>
            </a:r>
            <a:r>
              <a:rPr lang="en-US" altLang="ja-JP" sz="3600" b="1" dirty="0" smtClean="0"/>
              <a:t> </a:t>
            </a:r>
            <a:endParaRPr lang="en-US" altLang="ja-JP" sz="3600" b="1" dirty="0" smtClean="0"/>
          </a:p>
          <a:p>
            <a:pPr>
              <a:lnSpc>
                <a:spcPct val="250000"/>
              </a:lnSpc>
            </a:pPr>
            <a:r>
              <a:rPr lang="en-US" altLang="ja-JP" sz="3600" b="1" dirty="0"/>
              <a:t> </a:t>
            </a:r>
            <a:r>
              <a:rPr lang="en-US" altLang="ja-JP" sz="3600" b="1" dirty="0" smtClean="0"/>
              <a:t> Respiratory Care Protocols</a:t>
            </a:r>
          </a:p>
          <a:p>
            <a:pPr>
              <a:lnSpc>
                <a:spcPct val="250000"/>
              </a:lnSpc>
            </a:pPr>
            <a:r>
              <a:rPr lang="en-US" altLang="ja-JP" sz="3600" b="1" dirty="0" smtClean="0"/>
              <a:t>  Respiratory Care Educations</a:t>
            </a:r>
          </a:p>
          <a:p>
            <a:pPr>
              <a:lnSpc>
                <a:spcPct val="250000"/>
              </a:lnSpc>
            </a:pPr>
            <a:endParaRPr kumimoji="1" lang="en-US" altLang="ja-JP" sz="3600" dirty="0" smtClean="0"/>
          </a:p>
        </p:txBody>
      </p:sp>
    </p:spTree>
    <p:extLst>
      <p:ext uri="{BB962C8B-B14F-4D97-AF65-F5344CB8AC3E}">
        <p14:creationId xmlns:p14="http://schemas.microsoft.com/office/powerpoint/2010/main" val="129729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:\20130708\呼吸ケア増刊号写真\CIMG04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78769"/>
            <a:ext cx="8136904" cy="48905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en-US" altLang="ja-JP" dirty="0" smtClean="0"/>
              <a:t>What valuable information will take back to Japan ? </a:t>
            </a:r>
            <a:r>
              <a:rPr kumimoji="1" lang="ja-JP" altLang="en-US" dirty="0" smtClean="0"/>
              <a:t> </a:t>
            </a:r>
            <a:endParaRPr kumimoji="1" lang="ja-JP" altLang="en-US" dirty="0"/>
          </a:p>
        </p:txBody>
      </p:sp>
      <p:sp>
        <p:nvSpPr>
          <p:cNvPr id="8" name="コンテンツ プレースホルダー 7"/>
          <p:cNvSpPr>
            <a:spLocks noGrp="1"/>
          </p:cNvSpPr>
          <p:nvPr>
            <p:ph sz="quarter" idx="13"/>
          </p:nvPr>
        </p:nvSpPr>
        <p:spPr>
          <a:xfrm>
            <a:off x="467544" y="1700807"/>
            <a:ext cx="8568952" cy="2664297"/>
          </a:xfrm>
        </p:spPr>
        <p:txBody>
          <a:bodyPr>
            <a:noAutofit/>
          </a:bodyPr>
          <a:lstStyle/>
          <a:p>
            <a:pPr>
              <a:lnSpc>
                <a:spcPct val="250000"/>
              </a:lnSpc>
            </a:pPr>
            <a:r>
              <a:rPr lang="en-US" altLang="ja-JP" sz="3600" dirty="0" smtClean="0"/>
              <a:t>  </a:t>
            </a:r>
            <a:r>
              <a:rPr lang="en-US" altLang="ja-JP" sz="3600" b="1" dirty="0" smtClean="0"/>
              <a:t>Respiratory Care </a:t>
            </a:r>
            <a:r>
              <a:rPr lang="en-US" altLang="ja-JP" sz="3600" b="1" dirty="0" smtClean="0"/>
              <a:t>for patients </a:t>
            </a:r>
            <a:endParaRPr lang="en-US" altLang="ja-JP" sz="3600" b="1" dirty="0" smtClean="0"/>
          </a:p>
          <a:p>
            <a:pPr>
              <a:lnSpc>
                <a:spcPct val="250000"/>
              </a:lnSpc>
            </a:pPr>
            <a:r>
              <a:rPr lang="en-US" altLang="ja-JP" sz="3600" b="1" dirty="0"/>
              <a:t> </a:t>
            </a:r>
            <a:r>
              <a:rPr lang="en-US" altLang="ja-JP" sz="3600" b="1" dirty="0" smtClean="0"/>
              <a:t> Respiratory Care Protocols</a:t>
            </a:r>
          </a:p>
          <a:p>
            <a:pPr>
              <a:lnSpc>
                <a:spcPct val="250000"/>
              </a:lnSpc>
            </a:pPr>
            <a:r>
              <a:rPr lang="en-US" altLang="ja-JP" sz="3600" b="1" dirty="0" smtClean="0"/>
              <a:t>  Respiratory Care Educations</a:t>
            </a:r>
          </a:p>
          <a:p>
            <a:pPr>
              <a:lnSpc>
                <a:spcPct val="250000"/>
              </a:lnSpc>
            </a:pPr>
            <a:endParaRPr kumimoji="1" lang="en-US" altLang="ja-JP" sz="3600" dirty="0" smtClean="0"/>
          </a:p>
        </p:txBody>
      </p:sp>
    </p:spTree>
    <p:extLst>
      <p:ext uri="{BB962C8B-B14F-4D97-AF65-F5344CB8AC3E}">
        <p14:creationId xmlns:p14="http://schemas.microsoft.com/office/powerpoint/2010/main" val="129729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atural3-s-1">
  <a:themeElements>
    <a:clrScheme name="エグゼクティブ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s-natural5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-natural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-natural5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-natural5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-natural5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-natural5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-natural5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-natural5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-natural5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-natural5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-natural5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-natural5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-natural5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スリップストリーム">
  <a:themeElements>
    <a:clrScheme name="スリップストリーム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スリップストリーム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スリップストリーム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</TotalTime>
  <Words>197</Words>
  <Application>Microsoft Office PowerPoint</Application>
  <PresentationFormat>画面に合わせる (4:3)</PresentationFormat>
  <Paragraphs>51</Paragraphs>
  <Slides>9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2</vt:i4>
      </vt:variant>
      <vt:variant>
        <vt:lpstr>スライド タイトル</vt:lpstr>
      </vt:variant>
      <vt:variant>
        <vt:i4>9</vt:i4>
      </vt:variant>
    </vt:vector>
  </HeadingPairs>
  <TitlesOfParts>
    <vt:vector size="11" baseType="lpstr">
      <vt:lpstr>natural3-s-1</vt:lpstr>
      <vt:lpstr>スリップストリーム</vt:lpstr>
      <vt:lpstr>PowerPoint プレゼンテーション</vt:lpstr>
      <vt:lpstr>JAPAN</vt:lpstr>
      <vt:lpstr>Tokyo</vt:lpstr>
      <vt:lpstr>ＪＮＡ </vt:lpstr>
      <vt:lpstr>Respiratory Care in Japan </vt:lpstr>
      <vt:lpstr>Respiratory Care Society in Japan </vt:lpstr>
      <vt:lpstr>Names of Host Cities and institutions </vt:lpstr>
      <vt:lpstr>What did I value most from  Host City visited? </vt:lpstr>
      <vt:lpstr>What valuable information will take back to Japan ?  </vt:lpstr>
    </vt:vector>
  </TitlesOfParts>
  <Company>MouseComputer PC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daisuke</dc:creator>
  <cp:lastModifiedBy>daisuke</cp:lastModifiedBy>
  <cp:revision>20</cp:revision>
  <dcterms:created xsi:type="dcterms:W3CDTF">2013-11-14T06:22:43Z</dcterms:created>
  <dcterms:modified xsi:type="dcterms:W3CDTF">2013-11-16T00:01:51Z</dcterms:modified>
</cp:coreProperties>
</file>